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3" r:id="rId4"/>
  </p:sldMasterIdLst>
  <p:notesMasterIdLst>
    <p:notesMasterId r:id="rId26"/>
  </p:notesMasterIdLst>
  <p:sldIdLst>
    <p:sldId id="256" r:id="rId5"/>
    <p:sldId id="261" r:id="rId6"/>
    <p:sldId id="262" r:id="rId7"/>
    <p:sldId id="266" r:id="rId8"/>
    <p:sldId id="313" r:id="rId9"/>
    <p:sldId id="308" r:id="rId10"/>
    <p:sldId id="309" r:id="rId11"/>
    <p:sldId id="310" r:id="rId12"/>
    <p:sldId id="311" r:id="rId13"/>
    <p:sldId id="312" r:id="rId14"/>
    <p:sldId id="319" r:id="rId15"/>
    <p:sldId id="322" r:id="rId16"/>
    <p:sldId id="321" r:id="rId17"/>
    <p:sldId id="323" r:id="rId18"/>
    <p:sldId id="324" r:id="rId19"/>
    <p:sldId id="326" r:id="rId20"/>
    <p:sldId id="325" r:id="rId21"/>
    <p:sldId id="315" r:id="rId22"/>
    <p:sldId id="317" r:id="rId23"/>
    <p:sldId id="272" r:id="rId24"/>
    <p:sldId id="263" r:id="rId25"/>
  </p:sldIdLst>
  <p:sldSz cx="9144000" cy="5143500" type="screen16x9"/>
  <p:notesSz cx="6858000" cy="9144000"/>
  <p:embeddedFontLst>
    <p:embeddedFont>
      <p:font typeface="Montserrat" panose="020B0604020202020204" charset="0"/>
      <p:regular r:id="rId27"/>
      <p:bold r:id="rId28"/>
      <p:italic r:id="rId29"/>
      <p:boldItalic r:id="rId30"/>
    </p:embeddedFont>
    <p:embeddedFont>
      <p:font typeface="Montserrat ExtraBold" panose="020B0604020202020204" charset="0"/>
      <p:bold r:id="rId31"/>
      <p:boldItalic r:id="rId32"/>
    </p:embeddedFont>
    <p:embeddedFont>
      <p:font typeface="Proxima Nova" panose="020B0604020202020204" charset="0"/>
      <p:regular r:id="rId33"/>
      <p:bold r:id="rId34"/>
      <p:italic r:id="rId35"/>
      <p:boldItalic r:id="rId3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F82F98B-3D95-47BC-A3C0-2D6A9725B9B0}">
  <a:tblStyle styleId="{0F82F98B-3D95-47BC-A3C0-2D6A9725B9B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2" autoAdjust="0"/>
    <p:restoredTop sz="94718" autoAdjust="0"/>
  </p:normalViewPr>
  <p:slideViewPr>
    <p:cSldViewPr snapToGrid="0">
      <p:cViewPr varScale="1">
        <p:scale>
          <a:sx n="115" d="100"/>
          <a:sy n="115" d="100"/>
        </p:scale>
        <p:origin x="514" y="77"/>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9" Type="http://schemas.openxmlformats.org/officeDocument/2006/relationships/theme" Target="theme/theme1.xml"/><Relationship Id="rId21" Type="http://schemas.openxmlformats.org/officeDocument/2006/relationships/slide" Target="slides/slide17.xml"/><Relationship Id="rId34" Type="http://schemas.openxmlformats.org/officeDocument/2006/relationships/font" Target="fonts/font8.fntdata"/><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font" Target="fonts/font7.fntdata"/><Relationship Id="rId38"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font" Target="fonts/font3.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font" Target="fonts/font6.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font" Target="fonts/font2.fntdata"/><Relationship Id="rId36" Type="http://schemas.openxmlformats.org/officeDocument/2006/relationships/font" Target="fonts/font10.fnt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5.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font" Target="fonts/font9.fntdata"/><Relationship Id="rId8" Type="http://schemas.openxmlformats.org/officeDocument/2006/relationships/slide" Target="slides/slide4.xml"/><Relationship Id="rId3" Type="http://schemas.openxmlformats.org/officeDocument/2006/relationships/customXml" Target="../customXml/item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894e269a9b_3_4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894e269a9b_3_4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894e269a9b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894e269a9b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894e269a9b_3_12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894e269a9b_3_12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894e269a9b_3_2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894e269a9b_3_2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608657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Google Shape;435;g894e269a9b_3_25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6" name="Google Shape;436;g894e269a9b_3_25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894e269a9b_3_7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894e269a9b_3_7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subTitle" idx="1"/>
          </p:nvPr>
        </p:nvSpPr>
        <p:spPr>
          <a:xfrm>
            <a:off x="4714625" y="3673650"/>
            <a:ext cx="3336300" cy="576600"/>
          </a:xfrm>
          <a:prstGeom prst="rect">
            <a:avLst/>
          </a:prstGeom>
        </p:spPr>
        <p:txBody>
          <a:bodyPr spcFirstLastPara="1" wrap="square" lIns="91425" tIns="91425" rIns="91425" bIns="91425" anchor="ctr" anchorCtr="0">
            <a:noAutofit/>
          </a:bodyPr>
          <a:lstStyle>
            <a:lvl1pPr lvl="0" algn="r">
              <a:lnSpc>
                <a:spcPct val="80000"/>
              </a:lnSpc>
              <a:spcBef>
                <a:spcPts val="0"/>
              </a:spcBef>
              <a:spcAft>
                <a:spcPts val="0"/>
              </a:spcAft>
              <a:buClr>
                <a:srgbClr val="000000"/>
              </a:buClr>
              <a:buSzPts val="2000"/>
              <a:buNone/>
              <a:defRPr sz="2000">
                <a:solidFill>
                  <a:schemeClr val="dk1"/>
                </a:solidFill>
              </a:defRPr>
            </a:lvl1pPr>
            <a:lvl2pPr lvl="1" algn="r">
              <a:lnSpc>
                <a:spcPct val="100000"/>
              </a:lnSpc>
              <a:spcBef>
                <a:spcPts val="0"/>
              </a:spcBef>
              <a:spcAft>
                <a:spcPts val="0"/>
              </a:spcAft>
              <a:buSzPts val="1700"/>
              <a:buNone/>
              <a:defRPr sz="1700"/>
            </a:lvl2pPr>
            <a:lvl3pPr lvl="2" algn="r">
              <a:lnSpc>
                <a:spcPct val="100000"/>
              </a:lnSpc>
              <a:spcBef>
                <a:spcPts val="0"/>
              </a:spcBef>
              <a:spcAft>
                <a:spcPts val="0"/>
              </a:spcAft>
              <a:buSzPts val="1700"/>
              <a:buNone/>
              <a:defRPr sz="1700"/>
            </a:lvl3pPr>
            <a:lvl4pPr lvl="3" algn="r">
              <a:lnSpc>
                <a:spcPct val="100000"/>
              </a:lnSpc>
              <a:spcBef>
                <a:spcPts val="0"/>
              </a:spcBef>
              <a:spcAft>
                <a:spcPts val="0"/>
              </a:spcAft>
              <a:buSzPts val="1700"/>
              <a:buNone/>
              <a:defRPr sz="1700"/>
            </a:lvl4pPr>
            <a:lvl5pPr lvl="4" algn="r">
              <a:lnSpc>
                <a:spcPct val="100000"/>
              </a:lnSpc>
              <a:spcBef>
                <a:spcPts val="0"/>
              </a:spcBef>
              <a:spcAft>
                <a:spcPts val="0"/>
              </a:spcAft>
              <a:buSzPts val="1700"/>
              <a:buNone/>
              <a:defRPr sz="1700"/>
            </a:lvl5pPr>
            <a:lvl6pPr lvl="5" algn="r">
              <a:lnSpc>
                <a:spcPct val="100000"/>
              </a:lnSpc>
              <a:spcBef>
                <a:spcPts val="0"/>
              </a:spcBef>
              <a:spcAft>
                <a:spcPts val="0"/>
              </a:spcAft>
              <a:buSzPts val="1700"/>
              <a:buNone/>
              <a:defRPr sz="1700"/>
            </a:lvl6pPr>
            <a:lvl7pPr lvl="6" algn="r">
              <a:lnSpc>
                <a:spcPct val="100000"/>
              </a:lnSpc>
              <a:spcBef>
                <a:spcPts val="0"/>
              </a:spcBef>
              <a:spcAft>
                <a:spcPts val="0"/>
              </a:spcAft>
              <a:buSzPts val="1700"/>
              <a:buNone/>
              <a:defRPr sz="1700"/>
            </a:lvl7pPr>
            <a:lvl8pPr lvl="7" algn="r">
              <a:lnSpc>
                <a:spcPct val="100000"/>
              </a:lnSpc>
              <a:spcBef>
                <a:spcPts val="0"/>
              </a:spcBef>
              <a:spcAft>
                <a:spcPts val="0"/>
              </a:spcAft>
              <a:buSzPts val="1700"/>
              <a:buNone/>
              <a:defRPr sz="1700"/>
            </a:lvl8pPr>
            <a:lvl9pPr lvl="8" algn="r">
              <a:lnSpc>
                <a:spcPct val="100000"/>
              </a:lnSpc>
              <a:spcBef>
                <a:spcPts val="0"/>
              </a:spcBef>
              <a:spcAft>
                <a:spcPts val="0"/>
              </a:spcAft>
              <a:buSzPts val="1700"/>
              <a:buNone/>
              <a:defRPr sz="1700"/>
            </a:lvl9pPr>
          </a:lstStyle>
          <a:p>
            <a:endParaRPr/>
          </a:p>
        </p:txBody>
      </p:sp>
      <p:sp>
        <p:nvSpPr>
          <p:cNvPr id="10" name="Google Shape;10;p2"/>
          <p:cNvSpPr txBox="1">
            <a:spLocks noGrp="1"/>
          </p:cNvSpPr>
          <p:nvPr>
            <p:ph type="title"/>
          </p:nvPr>
        </p:nvSpPr>
        <p:spPr>
          <a:xfrm>
            <a:off x="4021017" y="1336724"/>
            <a:ext cx="4057800" cy="2050800"/>
          </a:xfrm>
          <a:prstGeom prst="rect">
            <a:avLst/>
          </a:prstGeom>
        </p:spPr>
        <p:txBody>
          <a:bodyPr spcFirstLastPara="1" wrap="square" lIns="91425" tIns="91425" rIns="91425" bIns="91425" anchor="b" anchorCtr="0">
            <a:noAutofit/>
          </a:bodyPr>
          <a:lstStyle>
            <a:lvl1pPr lvl="0" algn="r">
              <a:spcBef>
                <a:spcPts val="0"/>
              </a:spcBef>
              <a:spcAft>
                <a:spcPts val="0"/>
              </a:spcAft>
              <a:buNone/>
              <a:defRPr sz="7000"/>
            </a:lvl1pPr>
            <a:lvl2pPr lvl="1">
              <a:spcBef>
                <a:spcPts val="0"/>
              </a:spcBef>
              <a:spcAft>
                <a:spcPts val="0"/>
              </a:spcAft>
              <a:buNone/>
              <a:defRPr>
                <a:latin typeface="Montserrat"/>
                <a:ea typeface="Montserrat"/>
                <a:cs typeface="Montserrat"/>
                <a:sym typeface="Montserrat"/>
              </a:defRPr>
            </a:lvl2pPr>
            <a:lvl3pPr lvl="2">
              <a:spcBef>
                <a:spcPts val="0"/>
              </a:spcBef>
              <a:spcAft>
                <a:spcPts val="0"/>
              </a:spcAft>
              <a:buNone/>
              <a:defRPr>
                <a:latin typeface="Montserrat"/>
                <a:ea typeface="Montserrat"/>
                <a:cs typeface="Montserrat"/>
                <a:sym typeface="Montserrat"/>
              </a:defRPr>
            </a:lvl3pPr>
            <a:lvl4pPr lvl="3">
              <a:spcBef>
                <a:spcPts val="0"/>
              </a:spcBef>
              <a:spcAft>
                <a:spcPts val="0"/>
              </a:spcAft>
              <a:buNone/>
              <a:defRPr>
                <a:latin typeface="Montserrat"/>
                <a:ea typeface="Montserrat"/>
                <a:cs typeface="Montserrat"/>
                <a:sym typeface="Montserrat"/>
              </a:defRPr>
            </a:lvl4pPr>
            <a:lvl5pPr lvl="4">
              <a:spcBef>
                <a:spcPts val="0"/>
              </a:spcBef>
              <a:spcAft>
                <a:spcPts val="0"/>
              </a:spcAft>
              <a:buNone/>
              <a:defRPr>
                <a:latin typeface="Montserrat"/>
                <a:ea typeface="Montserrat"/>
                <a:cs typeface="Montserrat"/>
                <a:sym typeface="Montserrat"/>
              </a:defRPr>
            </a:lvl5pPr>
            <a:lvl6pPr lvl="5">
              <a:spcBef>
                <a:spcPts val="0"/>
              </a:spcBef>
              <a:spcAft>
                <a:spcPts val="0"/>
              </a:spcAft>
              <a:buNone/>
              <a:defRPr>
                <a:latin typeface="Montserrat"/>
                <a:ea typeface="Montserrat"/>
                <a:cs typeface="Montserrat"/>
                <a:sym typeface="Montserrat"/>
              </a:defRPr>
            </a:lvl6pPr>
            <a:lvl7pPr lvl="6">
              <a:spcBef>
                <a:spcPts val="0"/>
              </a:spcBef>
              <a:spcAft>
                <a:spcPts val="0"/>
              </a:spcAft>
              <a:buNone/>
              <a:defRPr>
                <a:latin typeface="Montserrat"/>
                <a:ea typeface="Montserrat"/>
                <a:cs typeface="Montserrat"/>
                <a:sym typeface="Montserrat"/>
              </a:defRPr>
            </a:lvl7pPr>
            <a:lvl8pPr lvl="7">
              <a:spcBef>
                <a:spcPts val="0"/>
              </a:spcBef>
              <a:spcAft>
                <a:spcPts val="0"/>
              </a:spcAft>
              <a:buNone/>
              <a:defRPr>
                <a:latin typeface="Montserrat"/>
                <a:ea typeface="Montserrat"/>
                <a:cs typeface="Montserrat"/>
                <a:sym typeface="Montserrat"/>
              </a:defRPr>
            </a:lvl8pPr>
            <a:lvl9pPr lvl="8">
              <a:spcBef>
                <a:spcPts val="0"/>
              </a:spcBef>
              <a:spcAft>
                <a:spcPts val="0"/>
              </a:spcAft>
              <a:buNone/>
              <a:defRPr>
                <a:latin typeface="Montserrat"/>
                <a:ea typeface="Montserrat"/>
                <a:cs typeface="Montserrat"/>
                <a:sym typeface="Montserrat"/>
              </a:defRPr>
            </a:lvl9pPr>
          </a:lstStyle>
          <a:p>
            <a:endParaRPr/>
          </a:p>
        </p:txBody>
      </p:sp>
    </p:spTree>
  </p:cSld>
  <p:clrMapOvr>
    <a:masterClrMapping/>
  </p:clrMapOvr>
  <p:extLst>
    <p:ext uri="{DCECCB84-F9BA-43D5-87BE-67443E8EF086}">
      <p15:sldGuideLst xmlns:p15="http://schemas.microsoft.com/office/powerpoint/2012/main">
        <p15:guide id="1" orient="horz" pos="1620">
          <p15:clr>
            <a:srgbClr val="FA7B17"/>
          </p15:clr>
        </p15:guide>
        <p15:guide id="2" pos="2880">
          <p15:clr>
            <a:srgbClr val="FA7B17"/>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hree columns">
  <p:cSld name="CUSTOM_6_2">
    <p:bg>
      <p:bgPr>
        <a:blipFill>
          <a:blip r:embed="rId2">
            <a:alphaModFix/>
          </a:blip>
          <a:stretch>
            <a:fillRect/>
          </a:stretch>
        </a:blipFill>
        <a:effectLst/>
      </p:bgPr>
    </p:bg>
    <p:spTree>
      <p:nvGrpSpPr>
        <p:cNvPr id="1" name="Shape 64"/>
        <p:cNvGrpSpPr/>
        <p:nvPr/>
      </p:nvGrpSpPr>
      <p:grpSpPr>
        <a:xfrm>
          <a:off x="0" y="0"/>
          <a:ext cx="0" cy="0"/>
          <a:chOff x="0" y="0"/>
          <a:chExt cx="0" cy="0"/>
        </a:xfrm>
      </p:grpSpPr>
      <p:sp>
        <p:nvSpPr>
          <p:cNvPr id="65" name="Google Shape;65;p17"/>
          <p:cNvSpPr txBox="1">
            <a:spLocks noGrp="1"/>
          </p:cNvSpPr>
          <p:nvPr>
            <p:ph type="subTitle" idx="1"/>
          </p:nvPr>
        </p:nvSpPr>
        <p:spPr>
          <a:xfrm>
            <a:off x="6553042" y="3424725"/>
            <a:ext cx="1129500" cy="5046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000000"/>
              </a:buClr>
              <a:buSzPts val="1800"/>
              <a:buFont typeface="Montserrat ExtraBold"/>
              <a:buNone/>
              <a:defRPr>
                <a:solidFill>
                  <a:srgbClr val="000000"/>
                </a:solidFill>
                <a:latin typeface="Montserrat ExtraBold"/>
                <a:ea typeface="Montserrat ExtraBold"/>
                <a:cs typeface="Montserrat ExtraBold"/>
                <a:sym typeface="Montserrat ExtraBold"/>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66" name="Google Shape;66;p17"/>
          <p:cNvSpPr txBox="1">
            <a:spLocks noGrp="1"/>
          </p:cNvSpPr>
          <p:nvPr>
            <p:ph type="subTitle" idx="2"/>
          </p:nvPr>
        </p:nvSpPr>
        <p:spPr>
          <a:xfrm>
            <a:off x="4007250" y="3424725"/>
            <a:ext cx="1129500" cy="5046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000000"/>
              </a:buClr>
              <a:buSzPts val="1800"/>
              <a:buFont typeface="Montserrat ExtraBold"/>
              <a:buNone/>
              <a:defRPr>
                <a:solidFill>
                  <a:srgbClr val="000000"/>
                </a:solidFill>
                <a:latin typeface="Montserrat ExtraBold"/>
                <a:ea typeface="Montserrat ExtraBold"/>
                <a:cs typeface="Montserrat ExtraBold"/>
                <a:sym typeface="Montserrat ExtraBold"/>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67" name="Google Shape;67;p17"/>
          <p:cNvSpPr txBox="1">
            <a:spLocks noGrp="1"/>
          </p:cNvSpPr>
          <p:nvPr>
            <p:ph type="subTitle" idx="3"/>
          </p:nvPr>
        </p:nvSpPr>
        <p:spPr>
          <a:xfrm>
            <a:off x="1414755" y="3410725"/>
            <a:ext cx="1237200" cy="5046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000000"/>
              </a:buClr>
              <a:buSzPts val="1800"/>
              <a:buFont typeface="Montserrat ExtraBold"/>
              <a:buNone/>
              <a:defRPr>
                <a:solidFill>
                  <a:srgbClr val="000000"/>
                </a:solidFill>
                <a:latin typeface="Montserrat ExtraBold"/>
                <a:ea typeface="Montserrat ExtraBold"/>
                <a:cs typeface="Montserrat ExtraBold"/>
                <a:sym typeface="Montserrat ExtraBold"/>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68" name="Google Shape;68;p17"/>
          <p:cNvSpPr txBox="1">
            <a:spLocks noGrp="1"/>
          </p:cNvSpPr>
          <p:nvPr>
            <p:ph type="title"/>
          </p:nvPr>
        </p:nvSpPr>
        <p:spPr>
          <a:xfrm>
            <a:off x="725100" y="695466"/>
            <a:ext cx="7272000" cy="5727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rgbClr val="000000"/>
                </a:solidFill>
                <a:latin typeface="Montserrat ExtraBold"/>
                <a:ea typeface="Montserrat ExtraBold"/>
                <a:cs typeface="Montserrat ExtraBold"/>
                <a:sym typeface="Montserrat ExtraBold"/>
              </a:defRPr>
            </a:lvl1pPr>
            <a:lvl2pPr lvl="1" rtl="0">
              <a:spcBef>
                <a:spcPts val="0"/>
              </a:spcBef>
              <a:spcAft>
                <a:spcPts val="0"/>
              </a:spcAft>
              <a:buNone/>
              <a:defRPr>
                <a:solidFill>
                  <a:srgbClr val="000000"/>
                </a:solidFill>
                <a:latin typeface="Montserrat ExtraBold"/>
                <a:ea typeface="Montserrat ExtraBold"/>
                <a:cs typeface="Montserrat ExtraBold"/>
                <a:sym typeface="Montserrat ExtraBold"/>
              </a:defRPr>
            </a:lvl2pPr>
            <a:lvl3pPr lvl="2" rtl="0">
              <a:spcBef>
                <a:spcPts val="0"/>
              </a:spcBef>
              <a:spcAft>
                <a:spcPts val="0"/>
              </a:spcAft>
              <a:buNone/>
              <a:defRPr>
                <a:solidFill>
                  <a:srgbClr val="000000"/>
                </a:solidFill>
                <a:latin typeface="Montserrat ExtraBold"/>
                <a:ea typeface="Montserrat ExtraBold"/>
                <a:cs typeface="Montserrat ExtraBold"/>
                <a:sym typeface="Montserrat ExtraBold"/>
              </a:defRPr>
            </a:lvl3pPr>
            <a:lvl4pPr lvl="3" rtl="0">
              <a:spcBef>
                <a:spcPts val="0"/>
              </a:spcBef>
              <a:spcAft>
                <a:spcPts val="0"/>
              </a:spcAft>
              <a:buNone/>
              <a:defRPr>
                <a:solidFill>
                  <a:srgbClr val="000000"/>
                </a:solidFill>
                <a:latin typeface="Montserrat ExtraBold"/>
                <a:ea typeface="Montserrat ExtraBold"/>
                <a:cs typeface="Montserrat ExtraBold"/>
                <a:sym typeface="Montserrat ExtraBold"/>
              </a:defRPr>
            </a:lvl4pPr>
            <a:lvl5pPr lvl="4" rtl="0">
              <a:spcBef>
                <a:spcPts val="0"/>
              </a:spcBef>
              <a:spcAft>
                <a:spcPts val="0"/>
              </a:spcAft>
              <a:buNone/>
              <a:defRPr>
                <a:solidFill>
                  <a:srgbClr val="000000"/>
                </a:solidFill>
                <a:latin typeface="Montserrat ExtraBold"/>
                <a:ea typeface="Montserrat ExtraBold"/>
                <a:cs typeface="Montserrat ExtraBold"/>
                <a:sym typeface="Montserrat ExtraBold"/>
              </a:defRPr>
            </a:lvl5pPr>
            <a:lvl6pPr lvl="5" rtl="0">
              <a:spcBef>
                <a:spcPts val="0"/>
              </a:spcBef>
              <a:spcAft>
                <a:spcPts val="0"/>
              </a:spcAft>
              <a:buNone/>
              <a:defRPr>
                <a:solidFill>
                  <a:srgbClr val="000000"/>
                </a:solidFill>
                <a:latin typeface="Montserrat ExtraBold"/>
                <a:ea typeface="Montserrat ExtraBold"/>
                <a:cs typeface="Montserrat ExtraBold"/>
                <a:sym typeface="Montserrat ExtraBold"/>
              </a:defRPr>
            </a:lvl6pPr>
            <a:lvl7pPr lvl="6" rtl="0">
              <a:spcBef>
                <a:spcPts val="0"/>
              </a:spcBef>
              <a:spcAft>
                <a:spcPts val="0"/>
              </a:spcAft>
              <a:buNone/>
              <a:defRPr>
                <a:solidFill>
                  <a:srgbClr val="000000"/>
                </a:solidFill>
                <a:latin typeface="Montserrat ExtraBold"/>
                <a:ea typeface="Montserrat ExtraBold"/>
                <a:cs typeface="Montserrat ExtraBold"/>
                <a:sym typeface="Montserrat ExtraBold"/>
              </a:defRPr>
            </a:lvl7pPr>
            <a:lvl8pPr lvl="7" rtl="0">
              <a:spcBef>
                <a:spcPts val="0"/>
              </a:spcBef>
              <a:spcAft>
                <a:spcPts val="0"/>
              </a:spcAft>
              <a:buNone/>
              <a:defRPr>
                <a:solidFill>
                  <a:srgbClr val="000000"/>
                </a:solidFill>
                <a:latin typeface="Montserrat ExtraBold"/>
                <a:ea typeface="Montserrat ExtraBold"/>
                <a:cs typeface="Montserrat ExtraBold"/>
                <a:sym typeface="Montserrat ExtraBold"/>
              </a:defRPr>
            </a:lvl8pPr>
            <a:lvl9pPr lvl="8" rtl="0">
              <a:spcBef>
                <a:spcPts val="0"/>
              </a:spcBef>
              <a:spcAft>
                <a:spcPts val="0"/>
              </a:spcAft>
              <a:buNone/>
              <a:defRPr>
                <a:solidFill>
                  <a:srgbClr val="000000"/>
                </a:solidFill>
                <a:latin typeface="Montserrat ExtraBold"/>
                <a:ea typeface="Montserrat ExtraBold"/>
                <a:cs typeface="Montserrat ExtraBold"/>
                <a:sym typeface="Montserrat ExtraBold"/>
              </a:defRPr>
            </a:lvl9pPr>
          </a:lstStyle>
          <a:p>
            <a:endParaRPr/>
          </a:p>
        </p:txBody>
      </p:sp>
      <p:sp>
        <p:nvSpPr>
          <p:cNvPr id="69" name="Google Shape;69;p17"/>
          <p:cNvSpPr txBox="1"/>
          <p:nvPr/>
        </p:nvSpPr>
        <p:spPr>
          <a:xfrm>
            <a:off x="6159075" y="3828524"/>
            <a:ext cx="1941600" cy="623400"/>
          </a:xfrm>
          <a:prstGeom prst="rect">
            <a:avLst/>
          </a:prstGeom>
          <a:noFill/>
          <a:ln>
            <a:noFill/>
          </a:ln>
        </p:spPr>
        <p:txBody>
          <a:bodyPr spcFirstLastPara="1" wrap="square" lIns="91425" tIns="91425" rIns="91425" bIns="91425" anchor="t" anchorCtr="0">
            <a:noAutofit/>
          </a:bodyPr>
          <a:lstStyle/>
          <a:p>
            <a:pPr marL="0" lvl="0" indent="0" algn="ctr" rtl="0">
              <a:lnSpc>
                <a:spcPct val="90000"/>
              </a:lnSpc>
              <a:spcBef>
                <a:spcPts val="0"/>
              </a:spcBef>
              <a:spcAft>
                <a:spcPts val="0"/>
              </a:spcAft>
              <a:buNone/>
            </a:pPr>
            <a:endParaRPr>
              <a:latin typeface="Proxima Nova"/>
              <a:ea typeface="Proxima Nova"/>
              <a:cs typeface="Proxima Nova"/>
              <a:sym typeface="Proxima Nova"/>
            </a:endParaRPr>
          </a:p>
          <a:p>
            <a:pPr marL="0" lvl="0" indent="0" algn="ctr" rtl="0">
              <a:spcBef>
                <a:spcPts val="1600"/>
              </a:spcBef>
              <a:spcAft>
                <a:spcPts val="0"/>
              </a:spcAft>
              <a:buNone/>
            </a:pPr>
            <a:endParaRPr>
              <a:latin typeface="Proxima Nova"/>
              <a:ea typeface="Proxima Nova"/>
              <a:cs typeface="Proxima Nova"/>
              <a:sym typeface="Proxima Nova"/>
            </a:endParaRPr>
          </a:p>
        </p:txBody>
      </p:sp>
      <p:sp>
        <p:nvSpPr>
          <p:cNvPr id="70" name="Google Shape;70;p17"/>
          <p:cNvSpPr txBox="1">
            <a:spLocks noGrp="1"/>
          </p:cNvSpPr>
          <p:nvPr>
            <p:ph type="body" idx="4"/>
          </p:nvPr>
        </p:nvSpPr>
        <p:spPr>
          <a:xfrm>
            <a:off x="1096124" y="3838425"/>
            <a:ext cx="1908300" cy="636000"/>
          </a:xfrm>
          <a:prstGeom prst="rect">
            <a:avLst/>
          </a:prstGeom>
        </p:spPr>
        <p:txBody>
          <a:bodyPr spcFirstLastPara="1" wrap="square" lIns="91425" tIns="91425" rIns="91425" bIns="91425" anchor="t" anchorCtr="0">
            <a:noAutofit/>
          </a:bodyPr>
          <a:lstStyle>
            <a:lvl1pPr marL="457200" lvl="0" indent="-317500" algn="ctr" rtl="0">
              <a:lnSpc>
                <a:spcPct val="90000"/>
              </a:lnSpc>
              <a:spcBef>
                <a:spcPts val="0"/>
              </a:spcBef>
              <a:spcAft>
                <a:spcPts val="0"/>
              </a:spcAft>
              <a:buClr>
                <a:srgbClr val="000000"/>
              </a:buClr>
              <a:buSzPts val="1400"/>
              <a:buChar char="●"/>
              <a:defRPr sz="1400">
                <a:solidFill>
                  <a:schemeClr val="dk1"/>
                </a:solidFill>
              </a:defRPr>
            </a:lvl1pPr>
            <a:lvl2pPr marL="914400" lvl="1" indent="-317500" algn="ctr" rtl="0">
              <a:spcBef>
                <a:spcPts val="1600"/>
              </a:spcBef>
              <a:spcAft>
                <a:spcPts val="0"/>
              </a:spcAft>
              <a:buClr>
                <a:srgbClr val="000000"/>
              </a:buClr>
              <a:buSzPts val="1400"/>
              <a:buChar char="○"/>
              <a:defRPr>
                <a:solidFill>
                  <a:srgbClr val="000000"/>
                </a:solidFill>
              </a:defRPr>
            </a:lvl2pPr>
            <a:lvl3pPr marL="1371600" lvl="2" indent="-317500" algn="ctr" rtl="0">
              <a:spcBef>
                <a:spcPts val="1600"/>
              </a:spcBef>
              <a:spcAft>
                <a:spcPts val="0"/>
              </a:spcAft>
              <a:buClr>
                <a:srgbClr val="000000"/>
              </a:buClr>
              <a:buSzPts val="1400"/>
              <a:buChar char="■"/>
              <a:defRPr>
                <a:solidFill>
                  <a:srgbClr val="000000"/>
                </a:solidFill>
              </a:defRPr>
            </a:lvl3pPr>
            <a:lvl4pPr marL="1828800" lvl="3" indent="-317500" algn="ctr" rtl="0">
              <a:spcBef>
                <a:spcPts val="1600"/>
              </a:spcBef>
              <a:spcAft>
                <a:spcPts val="0"/>
              </a:spcAft>
              <a:buClr>
                <a:srgbClr val="000000"/>
              </a:buClr>
              <a:buSzPts val="1400"/>
              <a:buChar char="●"/>
              <a:defRPr>
                <a:solidFill>
                  <a:srgbClr val="000000"/>
                </a:solidFill>
              </a:defRPr>
            </a:lvl4pPr>
            <a:lvl5pPr marL="2286000" lvl="4" indent="-317500" algn="ctr" rtl="0">
              <a:spcBef>
                <a:spcPts val="1600"/>
              </a:spcBef>
              <a:spcAft>
                <a:spcPts val="0"/>
              </a:spcAft>
              <a:buClr>
                <a:srgbClr val="000000"/>
              </a:buClr>
              <a:buSzPts val="1400"/>
              <a:buChar char="○"/>
              <a:defRPr>
                <a:solidFill>
                  <a:srgbClr val="000000"/>
                </a:solidFill>
              </a:defRPr>
            </a:lvl5pPr>
            <a:lvl6pPr marL="2743200" lvl="5" indent="-317500" algn="ctr" rtl="0">
              <a:spcBef>
                <a:spcPts val="1600"/>
              </a:spcBef>
              <a:spcAft>
                <a:spcPts val="0"/>
              </a:spcAft>
              <a:buClr>
                <a:srgbClr val="000000"/>
              </a:buClr>
              <a:buSzPts val="1400"/>
              <a:buChar char="■"/>
              <a:defRPr>
                <a:solidFill>
                  <a:srgbClr val="000000"/>
                </a:solidFill>
              </a:defRPr>
            </a:lvl6pPr>
            <a:lvl7pPr marL="3200400" lvl="6" indent="-317500" algn="ctr" rtl="0">
              <a:spcBef>
                <a:spcPts val="1600"/>
              </a:spcBef>
              <a:spcAft>
                <a:spcPts val="0"/>
              </a:spcAft>
              <a:buClr>
                <a:srgbClr val="000000"/>
              </a:buClr>
              <a:buSzPts val="1400"/>
              <a:buChar char="●"/>
              <a:defRPr>
                <a:solidFill>
                  <a:srgbClr val="000000"/>
                </a:solidFill>
              </a:defRPr>
            </a:lvl7pPr>
            <a:lvl8pPr marL="3657600" lvl="7" indent="-317500" algn="ctr" rtl="0">
              <a:spcBef>
                <a:spcPts val="1600"/>
              </a:spcBef>
              <a:spcAft>
                <a:spcPts val="0"/>
              </a:spcAft>
              <a:buClr>
                <a:srgbClr val="000000"/>
              </a:buClr>
              <a:buSzPts val="1400"/>
              <a:buChar char="○"/>
              <a:defRPr>
                <a:solidFill>
                  <a:srgbClr val="000000"/>
                </a:solidFill>
              </a:defRPr>
            </a:lvl8pPr>
            <a:lvl9pPr marL="4114800" lvl="8" indent="-317500" algn="ctr" rtl="0">
              <a:spcBef>
                <a:spcPts val="1600"/>
              </a:spcBef>
              <a:spcAft>
                <a:spcPts val="1600"/>
              </a:spcAft>
              <a:buClr>
                <a:srgbClr val="000000"/>
              </a:buClr>
              <a:buSzPts val="1400"/>
              <a:buChar char="■"/>
              <a:defRPr>
                <a:solidFill>
                  <a:srgbClr val="000000"/>
                </a:solidFill>
              </a:defRPr>
            </a:lvl9pPr>
          </a:lstStyle>
          <a:p>
            <a:endParaRPr/>
          </a:p>
        </p:txBody>
      </p:sp>
      <p:sp>
        <p:nvSpPr>
          <p:cNvPr id="71" name="Google Shape;71;p17"/>
          <p:cNvSpPr txBox="1">
            <a:spLocks noGrp="1"/>
          </p:cNvSpPr>
          <p:nvPr>
            <p:ph type="body" idx="5"/>
          </p:nvPr>
        </p:nvSpPr>
        <p:spPr>
          <a:xfrm>
            <a:off x="6163650" y="3838425"/>
            <a:ext cx="1908300" cy="636000"/>
          </a:xfrm>
          <a:prstGeom prst="rect">
            <a:avLst/>
          </a:prstGeom>
        </p:spPr>
        <p:txBody>
          <a:bodyPr spcFirstLastPara="1" wrap="square" lIns="91425" tIns="91425" rIns="91425" bIns="91425" anchor="t" anchorCtr="0">
            <a:noAutofit/>
          </a:bodyPr>
          <a:lstStyle>
            <a:lvl1pPr marL="457200" lvl="0" indent="-317500" algn="ctr" rtl="0">
              <a:lnSpc>
                <a:spcPct val="90000"/>
              </a:lnSpc>
              <a:spcBef>
                <a:spcPts val="0"/>
              </a:spcBef>
              <a:spcAft>
                <a:spcPts val="0"/>
              </a:spcAft>
              <a:buClr>
                <a:srgbClr val="000000"/>
              </a:buClr>
              <a:buSzPts val="1400"/>
              <a:buChar char="●"/>
              <a:defRPr sz="1400">
                <a:solidFill>
                  <a:schemeClr val="dk1"/>
                </a:solidFill>
              </a:defRPr>
            </a:lvl1pPr>
            <a:lvl2pPr marL="914400" lvl="1" indent="-317500" algn="ctr" rtl="0">
              <a:spcBef>
                <a:spcPts val="1600"/>
              </a:spcBef>
              <a:spcAft>
                <a:spcPts val="0"/>
              </a:spcAft>
              <a:buClr>
                <a:srgbClr val="000000"/>
              </a:buClr>
              <a:buSzPts val="1400"/>
              <a:buChar char="○"/>
              <a:defRPr>
                <a:solidFill>
                  <a:srgbClr val="000000"/>
                </a:solidFill>
              </a:defRPr>
            </a:lvl2pPr>
            <a:lvl3pPr marL="1371600" lvl="2" indent="-317500" algn="ctr" rtl="0">
              <a:spcBef>
                <a:spcPts val="1600"/>
              </a:spcBef>
              <a:spcAft>
                <a:spcPts val="0"/>
              </a:spcAft>
              <a:buClr>
                <a:srgbClr val="000000"/>
              </a:buClr>
              <a:buSzPts val="1400"/>
              <a:buChar char="■"/>
              <a:defRPr>
                <a:solidFill>
                  <a:srgbClr val="000000"/>
                </a:solidFill>
              </a:defRPr>
            </a:lvl3pPr>
            <a:lvl4pPr marL="1828800" lvl="3" indent="-317500" algn="ctr" rtl="0">
              <a:spcBef>
                <a:spcPts val="1600"/>
              </a:spcBef>
              <a:spcAft>
                <a:spcPts val="0"/>
              </a:spcAft>
              <a:buClr>
                <a:srgbClr val="000000"/>
              </a:buClr>
              <a:buSzPts val="1400"/>
              <a:buChar char="●"/>
              <a:defRPr>
                <a:solidFill>
                  <a:srgbClr val="000000"/>
                </a:solidFill>
              </a:defRPr>
            </a:lvl4pPr>
            <a:lvl5pPr marL="2286000" lvl="4" indent="-317500" algn="ctr" rtl="0">
              <a:spcBef>
                <a:spcPts val="1600"/>
              </a:spcBef>
              <a:spcAft>
                <a:spcPts val="0"/>
              </a:spcAft>
              <a:buClr>
                <a:srgbClr val="000000"/>
              </a:buClr>
              <a:buSzPts val="1400"/>
              <a:buChar char="○"/>
              <a:defRPr>
                <a:solidFill>
                  <a:srgbClr val="000000"/>
                </a:solidFill>
              </a:defRPr>
            </a:lvl5pPr>
            <a:lvl6pPr marL="2743200" lvl="5" indent="-317500" algn="ctr" rtl="0">
              <a:spcBef>
                <a:spcPts val="1600"/>
              </a:spcBef>
              <a:spcAft>
                <a:spcPts val="0"/>
              </a:spcAft>
              <a:buClr>
                <a:srgbClr val="000000"/>
              </a:buClr>
              <a:buSzPts val="1400"/>
              <a:buChar char="■"/>
              <a:defRPr>
                <a:solidFill>
                  <a:srgbClr val="000000"/>
                </a:solidFill>
              </a:defRPr>
            </a:lvl6pPr>
            <a:lvl7pPr marL="3200400" lvl="6" indent="-317500" algn="ctr" rtl="0">
              <a:spcBef>
                <a:spcPts val="1600"/>
              </a:spcBef>
              <a:spcAft>
                <a:spcPts val="0"/>
              </a:spcAft>
              <a:buClr>
                <a:srgbClr val="000000"/>
              </a:buClr>
              <a:buSzPts val="1400"/>
              <a:buChar char="●"/>
              <a:defRPr>
                <a:solidFill>
                  <a:srgbClr val="000000"/>
                </a:solidFill>
              </a:defRPr>
            </a:lvl7pPr>
            <a:lvl8pPr marL="3657600" lvl="7" indent="-317500" algn="ctr" rtl="0">
              <a:spcBef>
                <a:spcPts val="1600"/>
              </a:spcBef>
              <a:spcAft>
                <a:spcPts val="0"/>
              </a:spcAft>
              <a:buClr>
                <a:srgbClr val="000000"/>
              </a:buClr>
              <a:buSzPts val="1400"/>
              <a:buChar char="○"/>
              <a:defRPr>
                <a:solidFill>
                  <a:srgbClr val="000000"/>
                </a:solidFill>
              </a:defRPr>
            </a:lvl8pPr>
            <a:lvl9pPr marL="4114800" lvl="8" indent="-317500" algn="ctr" rtl="0">
              <a:spcBef>
                <a:spcPts val="1600"/>
              </a:spcBef>
              <a:spcAft>
                <a:spcPts val="1600"/>
              </a:spcAft>
              <a:buClr>
                <a:srgbClr val="000000"/>
              </a:buClr>
              <a:buSzPts val="1400"/>
              <a:buChar char="■"/>
              <a:defRPr>
                <a:solidFill>
                  <a:srgbClr val="000000"/>
                </a:solidFill>
              </a:defRPr>
            </a:lvl9pPr>
          </a:lstStyle>
          <a:p>
            <a:endParaRPr/>
          </a:p>
        </p:txBody>
      </p:sp>
      <p:sp>
        <p:nvSpPr>
          <p:cNvPr id="72" name="Google Shape;72;p17"/>
          <p:cNvSpPr txBox="1">
            <a:spLocks noGrp="1"/>
          </p:cNvSpPr>
          <p:nvPr>
            <p:ph type="body" idx="6"/>
          </p:nvPr>
        </p:nvSpPr>
        <p:spPr>
          <a:xfrm>
            <a:off x="3617850" y="3838425"/>
            <a:ext cx="1908300" cy="636000"/>
          </a:xfrm>
          <a:prstGeom prst="rect">
            <a:avLst/>
          </a:prstGeom>
        </p:spPr>
        <p:txBody>
          <a:bodyPr spcFirstLastPara="1" wrap="square" lIns="91425" tIns="91425" rIns="91425" bIns="91425" anchor="t" anchorCtr="0">
            <a:noAutofit/>
          </a:bodyPr>
          <a:lstStyle>
            <a:lvl1pPr marL="457200" lvl="0" indent="-317500" algn="ctr" rtl="0">
              <a:lnSpc>
                <a:spcPct val="90000"/>
              </a:lnSpc>
              <a:spcBef>
                <a:spcPts val="0"/>
              </a:spcBef>
              <a:spcAft>
                <a:spcPts val="0"/>
              </a:spcAft>
              <a:buClr>
                <a:srgbClr val="000000"/>
              </a:buClr>
              <a:buSzPts val="1400"/>
              <a:buChar char="●"/>
              <a:defRPr sz="1400">
                <a:solidFill>
                  <a:schemeClr val="dk1"/>
                </a:solidFill>
              </a:defRPr>
            </a:lvl1pPr>
            <a:lvl2pPr marL="914400" lvl="1" indent="-317500" algn="ctr" rtl="0">
              <a:spcBef>
                <a:spcPts val="1600"/>
              </a:spcBef>
              <a:spcAft>
                <a:spcPts val="0"/>
              </a:spcAft>
              <a:buClr>
                <a:srgbClr val="000000"/>
              </a:buClr>
              <a:buSzPts val="1400"/>
              <a:buChar char="○"/>
              <a:defRPr>
                <a:solidFill>
                  <a:srgbClr val="000000"/>
                </a:solidFill>
              </a:defRPr>
            </a:lvl2pPr>
            <a:lvl3pPr marL="1371600" lvl="2" indent="-317500" algn="ctr" rtl="0">
              <a:spcBef>
                <a:spcPts val="1600"/>
              </a:spcBef>
              <a:spcAft>
                <a:spcPts val="0"/>
              </a:spcAft>
              <a:buClr>
                <a:srgbClr val="000000"/>
              </a:buClr>
              <a:buSzPts val="1400"/>
              <a:buChar char="■"/>
              <a:defRPr>
                <a:solidFill>
                  <a:srgbClr val="000000"/>
                </a:solidFill>
              </a:defRPr>
            </a:lvl3pPr>
            <a:lvl4pPr marL="1828800" lvl="3" indent="-317500" algn="ctr" rtl="0">
              <a:spcBef>
                <a:spcPts val="1600"/>
              </a:spcBef>
              <a:spcAft>
                <a:spcPts val="0"/>
              </a:spcAft>
              <a:buClr>
                <a:srgbClr val="000000"/>
              </a:buClr>
              <a:buSzPts val="1400"/>
              <a:buChar char="●"/>
              <a:defRPr>
                <a:solidFill>
                  <a:srgbClr val="000000"/>
                </a:solidFill>
              </a:defRPr>
            </a:lvl4pPr>
            <a:lvl5pPr marL="2286000" lvl="4" indent="-317500" algn="ctr" rtl="0">
              <a:spcBef>
                <a:spcPts val="1600"/>
              </a:spcBef>
              <a:spcAft>
                <a:spcPts val="0"/>
              </a:spcAft>
              <a:buClr>
                <a:srgbClr val="000000"/>
              </a:buClr>
              <a:buSzPts val="1400"/>
              <a:buChar char="○"/>
              <a:defRPr>
                <a:solidFill>
                  <a:srgbClr val="000000"/>
                </a:solidFill>
              </a:defRPr>
            </a:lvl5pPr>
            <a:lvl6pPr marL="2743200" lvl="5" indent="-317500" algn="ctr" rtl="0">
              <a:spcBef>
                <a:spcPts val="1600"/>
              </a:spcBef>
              <a:spcAft>
                <a:spcPts val="0"/>
              </a:spcAft>
              <a:buClr>
                <a:srgbClr val="000000"/>
              </a:buClr>
              <a:buSzPts val="1400"/>
              <a:buChar char="■"/>
              <a:defRPr>
                <a:solidFill>
                  <a:srgbClr val="000000"/>
                </a:solidFill>
              </a:defRPr>
            </a:lvl6pPr>
            <a:lvl7pPr marL="3200400" lvl="6" indent="-317500" algn="ctr" rtl="0">
              <a:spcBef>
                <a:spcPts val="1600"/>
              </a:spcBef>
              <a:spcAft>
                <a:spcPts val="0"/>
              </a:spcAft>
              <a:buClr>
                <a:srgbClr val="000000"/>
              </a:buClr>
              <a:buSzPts val="1400"/>
              <a:buChar char="●"/>
              <a:defRPr>
                <a:solidFill>
                  <a:srgbClr val="000000"/>
                </a:solidFill>
              </a:defRPr>
            </a:lvl7pPr>
            <a:lvl8pPr marL="3657600" lvl="7" indent="-317500" algn="ctr" rtl="0">
              <a:spcBef>
                <a:spcPts val="1600"/>
              </a:spcBef>
              <a:spcAft>
                <a:spcPts val="0"/>
              </a:spcAft>
              <a:buClr>
                <a:srgbClr val="000000"/>
              </a:buClr>
              <a:buSzPts val="1400"/>
              <a:buChar char="○"/>
              <a:defRPr>
                <a:solidFill>
                  <a:srgbClr val="000000"/>
                </a:solidFill>
              </a:defRPr>
            </a:lvl8pPr>
            <a:lvl9pPr marL="4114800" lvl="8" indent="-317500" algn="ctr" rtl="0">
              <a:spcBef>
                <a:spcPts val="1600"/>
              </a:spcBef>
              <a:spcAft>
                <a:spcPts val="1600"/>
              </a:spcAft>
              <a:buClr>
                <a:srgbClr val="000000"/>
              </a:buClr>
              <a:buSzPts val="1400"/>
              <a:buChar char="■"/>
              <a:defRPr>
                <a:solidFill>
                  <a:srgbClr val="000000"/>
                </a:solidFil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only 4">
  <p:cSld name="CUSTOM_4">
    <p:bg>
      <p:bgPr>
        <a:blipFill>
          <a:blip r:embed="rId2">
            <a:alphaModFix/>
          </a:blip>
          <a:stretch>
            <a:fillRect/>
          </a:stretch>
        </a:blipFill>
        <a:effectLst/>
      </p:bgPr>
    </p:bg>
    <p:spTree>
      <p:nvGrpSpPr>
        <p:cNvPr id="1" name="Shape 94"/>
        <p:cNvGrpSpPr/>
        <p:nvPr/>
      </p:nvGrpSpPr>
      <p:grpSpPr>
        <a:xfrm>
          <a:off x="0" y="0"/>
          <a:ext cx="0" cy="0"/>
          <a:chOff x="0" y="0"/>
          <a:chExt cx="0" cy="0"/>
        </a:xfrm>
      </p:grpSpPr>
      <p:sp>
        <p:nvSpPr>
          <p:cNvPr id="95" name="Google Shape;95;p21"/>
          <p:cNvSpPr txBox="1">
            <a:spLocks noGrp="1"/>
          </p:cNvSpPr>
          <p:nvPr>
            <p:ph type="title"/>
          </p:nvPr>
        </p:nvSpPr>
        <p:spPr>
          <a:xfrm>
            <a:off x="630118" y="712317"/>
            <a:ext cx="7708200" cy="5727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rgbClr val="000000"/>
                </a:solidFill>
                <a:latin typeface="Montserrat ExtraBold"/>
                <a:ea typeface="Montserrat ExtraBold"/>
                <a:cs typeface="Montserrat ExtraBold"/>
                <a:sym typeface="Montserrat ExtraBold"/>
              </a:defRPr>
            </a:lvl1pPr>
            <a:lvl2pPr lvl="1" rtl="0">
              <a:spcBef>
                <a:spcPts val="0"/>
              </a:spcBef>
              <a:spcAft>
                <a:spcPts val="0"/>
              </a:spcAft>
              <a:buNone/>
              <a:defRPr>
                <a:solidFill>
                  <a:schemeClr val="lt1"/>
                </a:solidFill>
                <a:latin typeface="Montserrat ExtraBold"/>
                <a:ea typeface="Montserrat ExtraBold"/>
                <a:cs typeface="Montserrat ExtraBold"/>
                <a:sym typeface="Montserrat ExtraBold"/>
              </a:defRPr>
            </a:lvl2pPr>
            <a:lvl3pPr lvl="2" rtl="0">
              <a:spcBef>
                <a:spcPts val="0"/>
              </a:spcBef>
              <a:spcAft>
                <a:spcPts val="0"/>
              </a:spcAft>
              <a:buNone/>
              <a:defRPr>
                <a:solidFill>
                  <a:schemeClr val="lt1"/>
                </a:solidFill>
                <a:latin typeface="Montserrat ExtraBold"/>
                <a:ea typeface="Montserrat ExtraBold"/>
                <a:cs typeface="Montserrat ExtraBold"/>
                <a:sym typeface="Montserrat ExtraBold"/>
              </a:defRPr>
            </a:lvl3pPr>
            <a:lvl4pPr lvl="3" rtl="0">
              <a:spcBef>
                <a:spcPts val="0"/>
              </a:spcBef>
              <a:spcAft>
                <a:spcPts val="0"/>
              </a:spcAft>
              <a:buNone/>
              <a:defRPr>
                <a:solidFill>
                  <a:schemeClr val="lt1"/>
                </a:solidFill>
                <a:latin typeface="Montserrat ExtraBold"/>
                <a:ea typeface="Montserrat ExtraBold"/>
                <a:cs typeface="Montserrat ExtraBold"/>
                <a:sym typeface="Montserrat ExtraBold"/>
              </a:defRPr>
            </a:lvl4pPr>
            <a:lvl5pPr lvl="4" rtl="0">
              <a:spcBef>
                <a:spcPts val="0"/>
              </a:spcBef>
              <a:spcAft>
                <a:spcPts val="0"/>
              </a:spcAft>
              <a:buNone/>
              <a:defRPr>
                <a:solidFill>
                  <a:schemeClr val="lt1"/>
                </a:solidFill>
                <a:latin typeface="Montserrat ExtraBold"/>
                <a:ea typeface="Montserrat ExtraBold"/>
                <a:cs typeface="Montserrat ExtraBold"/>
                <a:sym typeface="Montserrat ExtraBold"/>
              </a:defRPr>
            </a:lvl5pPr>
            <a:lvl6pPr lvl="5" rtl="0">
              <a:spcBef>
                <a:spcPts val="0"/>
              </a:spcBef>
              <a:spcAft>
                <a:spcPts val="0"/>
              </a:spcAft>
              <a:buNone/>
              <a:defRPr>
                <a:solidFill>
                  <a:schemeClr val="lt1"/>
                </a:solidFill>
                <a:latin typeface="Montserrat ExtraBold"/>
                <a:ea typeface="Montserrat ExtraBold"/>
                <a:cs typeface="Montserrat ExtraBold"/>
                <a:sym typeface="Montserrat ExtraBold"/>
              </a:defRPr>
            </a:lvl6pPr>
            <a:lvl7pPr lvl="6" rtl="0">
              <a:spcBef>
                <a:spcPts val="0"/>
              </a:spcBef>
              <a:spcAft>
                <a:spcPts val="0"/>
              </a:spcAft>
              <a:buNone/>
              <a:defRPr>
                <a:solidFill>
                  <a:schemeClr val="lt1"/>
                </a:solidFill>
                <a:latin typeface="Montserrat ExtraBold"/>
                <a:ea typeface="Montserrat ExtraBold"/>
                <a:cs typeface="Montserrat ExtraBold"/>
                <a:sym typeface="Montserrat ExtraBold"/>
              </a:defRPr>
            </a:lvl7pPr>
            <a:lvl8pPr lvl="7" rtl="0">
              <a:spcBef>
                <a:spcPts val="0"/>
              </a:spcBef>
              <a:spcAft>
                <a:spcPts val="0"/>
              </a:spcAft>
              <a:buNone/>
              <a:defRPr>
                <a:solidFill>
                  <a:schemeClr val="lt1"/>
                </a:solidFill>
                <a:latin typeface="Montserrat ExtraBold"/>
                <a:ea typeface="Montserrat ExtraBold"/>
                <a:cs typeface="Montserrat ExtraBold"/>
                <a:sym typeface="Montserrat ExtraBold"/>
              </a:defRPr>
            </a:lvl8pPr>
            <a:lvl9pPr lvl="8" rtl="0">
              <a:spcBef>
                <a:spcPts val="0"/>
              </a:spcBef>
              <a:spcAft>
                <a:spcPts val="0"/>
              </a:spcAft>
              <a:buNone/>
              <a:defRPr>
                <a:solidFill>
                  <a:schemeClr val="lt1"/>
                </a:solidFill>
                <a:latin typeface="Montserrat ExtraBold"/>
                <a:ea typeface="Montserrat ExtraBold"/>
                <a:cs typeface="Montserrat ExtraBold"/>
                <a:sym typeface="Montserrat ExtraBold"/>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ext 5">
  <p:cSld name="BLANK_1_1">
    <p:bg>
      <p:bgPr>
        <a:blipFill>
          <a:blip r:embed="rId2">
            <a:alphaModFix/>
          </a:blip>
          <a:stretch>
            <a:fillRect/>
          </a:stretch>
        </a:blipFill>
        <a:effectLst/>
      </p:bgPr>
    </p:bg>
    <p:spTree>
      <p:nvGrpSpPr>
        <p:cNvPr id="1" name="Shape 148"/>
        <p:cNvGrpSpPr/>
        <p:nvPr/>
      </p:nvGrpSpPr>
      <p:grpSpPr>
        <a:xfrm>
          <a:off x="0" y="0"/>
          <a:ext cx="0" cy="0"/>
          <a:chOff x="0" y="0"/>
          <a:chExt cx="0" cy="0"/>
        </a:xfrm>
      </p:grpSpPr>
      <p:sp>
        <p:nvSpPr>
          <p:cNvPr id="149" name="Google Shape;149;p32"/>
          <p:cNvSpPr txBox="1">
            <a:spLocks noGrp="1"/>
          </p:cNvSpPr>
          <p:nvPr>
            <p:ph type="subTitle" idx="1"/>
          </p:nvPr>
        </p:nvSpPr>
        <p:spPr>
          <a:xfrm>
            <a:off x="718100" y="1288225"/>
            <a:ext cx="7332300" cy="3208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700">
                <a:solidFill>
                  <a:srgbClr val="000000"/>
                </a:solidFill>
              </a:defRPr>
            </a:lvl1pPr>
            <a:lvl2pPr lvl="1" rtl="0">
              <a:lnSpc>
                <a:spcPct val="100000"/>
              </a:lnSpc>
              <a:spcBef>
                <a:spcPts val="1600"/>
              </a:spcBef>
              <a:spcAft>
                <a:spcPts val="0"/>
              </a:spcAft>
              <a:buNone/>
              <a:defRPr sz="2100">
                <a:solidFill>
                  <a:srgbClr val="FFFFFF"/>
                </a:solidFill>
              </a:defRPr>
            </a:lvl2pPr>
            <a:lvl3pPr lvl="2" rtl="0">
              <a:lnSpc>
                <a:spcPct val="100000"/>
              </a:lnSpc>
              <a:spcBef>
                <a:spcPts val="1600"/>
              </a:spcBef>
              <a:spcAft>
                <a:spcPts val="0"/>
              </a:spcAft>
              <a:buNone/>
              <a:defRPr sz="2100">
                <a:solidFill>
                  <a:srgbClr val="FFFFFF"/>
                </a:solidFill>
              </a:defRPr>
            </a:lvl3pPr>
            <a:lvl4pPr lvl="3" rtl="0">
              <a:lnSpc>
                <a:spcPct val="100000"/>
              </a:lnSpc>
              <a:spcBef>
                <a:spcPts val="1600"/>
              </a:spcBef>
              <a:spcAft>
                <a:spcPts val="0"/>
              </a:spcAft>
              <a:buNone/>
              <a:defRPr sz="2100">
                <a:solidFill>
                  <a:srgbClr val="FFFFFF"/>
                </a:solidFill>
              </a:defRPr>
            </a:lvl4pPr>
            <a:lvl5pPr lvl="4" rtl="0">
              <a:lnSpc>
                <a:spcPct val="100000"/>
              </a:lnSpc>
              <a:spcBef>
                <a:spcPts val="1600"/>
              </a:spcBef>
              <a:spcAft>
                <a:spcPts val="0"/>
              </a:spcAft>
              <a:buNone/>
              <a:defRPr sz="2100">
                <a:solidFill>
                  <a:srgbClr val="FFFFFF"/>
                </a:solidFill>
              </a:defRPr>
            </a:lvl5pPr>
            <a:lvl6pPr lvl="5" rtl="0">
              <a:lnSpc>
                <a:spcPct val="100000"/>
              </a:lnSpc>
              <a:spcBef>
                <a:spcPts val="1600"/>
              </a:spcBef>
              <a:spcAft>
                <a:spcPts val="0"/>
              </a:spcAft>
              <a:buNone/>
              <a:defRPr sz="2100">
                <a:solidFill>
                  <a:srgbClr val="FFFFFF"/>
                </a:solidFill>
              </a:defRPr>
            </a:lvl6pPr>
            <a:lvl7pPr lvl="6" rtl="0">
              <a:lnSpc>
                <a:spcPct val="100000"/>
              </a:lnSpc>
              <a:spcBef>
                <a:spcPts val="1600"/>
              </a:spcBef>
              <a:spcAft>
                <a:spcPts val="0"/>
              </a:spcAft>
              <a:buNone/>
              <a:defRPr sz="2100">
                <a:solidFill>
                  <a:srgbClr val="FFFFFF"/>
                </a:solidFill>
              </a:defRPr>
            </a:lvl7pPr>
            <a:lvl8pPr lvl="7" rtl="0">
              <a:lnSpc>
                <a:spcPct val="100000"/>
              </a:lnSpc>
              <a:spcBef>
                <a:spcPts val="1600"/>
              </a:spcBef>
              <a:spcAft>
                <a:spcPts val="0"/>
              </a:spcAft>
              <a:buNone/>
              <a:defRPr sz="2100">
                <a:solidFill>
                  <a:srgbClr val="FFFFFF"/>
                </a:solidFill>
              </a:defRPr>
            </a:lvl8pPr>
            <a:lvl9pPr lvl="8" rtl="0">
              <a:lnSpc>
                <a:spcPct val="100000"/>
              </a:lnSpc>
              <a:spcBef>
                <a:spcPts val="1600"/>
              </a:spcBef>
              <a:spcAft>
                <a:spcPts val="1600"/>
              </a:spcAft>
              <a:buNone/>
              <a:defRPr sz="2100">
                <a:solidFill>
                  <a:srgbClr val="FFFFFF"/>
                </a:solidFill>
              </a:defRPr>
            </a:lvl9pPr>
          </a:lstStyle>
          <a:p>
            <a:endParaRPr/>
          </a:p>
        </p:txBody>
      </p:sp>
      <p:sp>
        <p:nvSpPr>
          <p:cNvPr id="150" name="Google Shape;150;p32"/>
          <p:cNvSpPr txBox="1">
            <a:spLocks noGrp="1"/>
          </p:cNvSpPr>
          <p:nvPr>
            <p:ph type="title"/>
          </p:nvPr>
        </p:nvSpPr>
        <p:spPr>
          <a:xfrm>
            <a:off x="718100" y="759525"/>
            <a:ext cx="7490100" cy="4197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a:latin typeface="Montserrat ExtraBold"/>
                <a:ea typeface="Montserrat ExtraBold"/>
                <a:cs typeface="Montserrat ExtraBold"/>
                <a:sym typeface="Montserrat ExtraBold"/>
              </a:defRPr>
            </a:lvl1pPr>
            <a:lvl2pPr lvl="1" rtl="0">
              <a:lnSpc>
                <a:spcPct val="90000"/>
              </a:lnSpc>
              <a:spcBef>
                <a:spcPts val="0"/>
              </a:spcBef>
              <a:spcAft>
                <a:spcPts val="0"/>
              </a:spcAft>
              <a:buNone/>
              <a:defRPr>
                <a:latin typeface="Montserrat ExtraBold"/>
                <a:ea typeface="Montserrat ExtraBold"/>
                <a:cs typeface="Montserrat ExtraBold"/>
                <a:sym typeface="Montserrat ExtraBold"/>
              </a:defRPr>
            </a:lvl2pPr>
            <a:lvl3pPr lvl="2" rtl="0">
              <a:lnSpc>
                <a:spcPct val="90000"/>
              </a:lnSpc>
              <a:spcBef>
                <a:spcPts val="0"/>
              </a:spcBef>
              <a:spcAft>
                <a:spcPts val="0"/>
              </a:spcAft>
              <a:buNone/>
              <a:defRPr>
                <a:latin typeface="Montserrat ExtraBold"/>
                <a:ea typeface="Montserrat ExtraBold"/>
                <a:cs typeface="Montserrat ExtraBold"/>
                <a:sym typeface="Montserrat ExtraBold"/>
              </a:defRPr>
            </a:lvl3pPr>
            <a:lvl4pPr lvl="3" rtl="0">
              <a:lnSpc>
                <a:spcPct val="90000"/>
              </a:lnSpc>
              <a:spcBef>
                <a:spcPts val="0"/>
              </a:spcBef>
              <a:spcAft>
                <a:spcPts val="0"/>
              </a:spcAft>
              <a:buNone/>
              <a:defRPr>
                <a:latin typeface="Montserrat ExtraBold"/>
                <a:ea typeface="Montserrat ExtraBold"/>
                <a:cs typeface="Montserrat ExtraBold"/>
                <a:sym typeface="Montserrat ExtraBold"/>
              </a:defRPr>
            </a:lvl4pPr>
            <a:lvl5pPr lvl="4" rtl="0">
              <a:lnSpc>
                <a:spcPct val="90000"/>
              </a:lnSpc>
              <a:spcBef>
                <a:spcPts val="0"/>
              </a:spcBef>
              <a:spcAft>
                <a:spcPts val="0"/>
              </a:spcAft>
              <a:buNone/>
              <a:defRPr>
                <a:latin typeface="Montserrat ExtraBold"/>
                <a:ea typeface="Montserrat ExtraBold"/>
                <a:cs typeface="Montserrat ExtraBold"/>
                <a:sym typeface="Montserrat ExtraBold"/>
              </a:defRPr>
            </a:lvl5pPr>
            <a:lvl6pPr lvl="5" rtl="0">
              <a:lnSpc>
                <a:spcPct val="90000"/>
              </a:lnSpc>
              <a:spcBef>
                <a:spcPts val="0"/>
              </a:spcBef>
              <a:spcAft>
                <a:spcPts val="0"/>
              </a:spcAft>
              <a:buNone/>
              <a:defRPr>
                <a:latin typeface="Montserrat ExtraBold"/>
                <a:ea typeface="Montserrat ExtraBold"/>
                <a:cs typeface="Montserrat ExtraBold"/>
                <a:sym typeface="Montserrat ExtraBold"/>
              </a:defRPr>
            </a:lvl6pPr>
            <a:lvl7pPr lvl="6" rtl="0">
              <a:lnSpc>
                <a:spcPct val="90000"/>
              </a:lnSpc>
              <a:spcBef>
                <a:spcPts val="0"/>
              </a:spcBef>
              <a:spcAft>
                <a:spcPts val="0"/>
              </a:spcAft>
              <a:buNone/>
              <a:defRPr>
                <a:latin typeface="Montserrat ExtraBold"/>
                <a:ea typeface="Montserrat ExtraBold"/>
                <a:cs typeface="Montserrat ExtraBold"/>
                <a:sym typeface="Montserrat ExtraBold"/>
              </a:defRPr>
            </a:lvl7pPr>
            <a:lvl8pPr lvl="7" rtl="0">
              <a:lnSpc>
                <a:spcPct val="90000"/>
              </a:lnSpc>
              <a:spcBef>
                <a:spcPts val="0"/>
              </a:spcBef>
              <a:spcAft>
                <a:spcPts val="0"/>
              </a:spcAft>
              <a:buNone/>
              <a:defRPr>
                <a:latin typeface="Montserrat ExtraBold"/>
                <a:ea typeface="Montserrat ExtraBold"/>
                <a:cs typeface="Montserrat ExtraBold"/>
                <a:sym typeface="Montserrat ExtraBold"/>
              </a:defRPr>
            </a:lvl8pPr>
            <a:lvl9pPr lvl="8" rtl="0">
              <a:lnSpc>
                <a:spcPct val="90000"/>
              </a:lnSpc>
              <a:spcBef>
                <a:spcPts val="0"/>
              </a:spcBef>
              <a:spcAft>
                <a:spcPts val="0"/>
              </a:spcAft>
              <a:buNone/>
              <a:defRPr>
                <a:latin typeface="Montserrat ExtraBold"/>
                <a:ea typeface="Montserrat ExtraBold"/>
                <a:cs typeface="Montserrat ExtraBold"/>
                <a:sym typeface="Montserrat ExtraBold"/>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p:cSld name="CUSTOM_11">
    <p:bg>
      <p:bgPr>
        <a:blipFill>
          <a:blip r:embed="rId2">
            <a:alphaModFix/>
          </a:blip>
          <a:stretch>
            <a:fillRect/>
          </a:stretch>
        </a:blipFill>
        <a:effectLst/>
      </p:bgPr>
    </p:bg>
    <p:spTree>
      <p:nvGrpSpPr>
        <p:cNvPr id="1" name="Shape 158"/>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title" hasCustomPrompt="1"/>
          </p:nvPr>
        </p:nvSpPr>
        <p:spPr>
          <a:xfrm>
            <a:off x="636075" y="2693673"/>
            <a:ext cx="1171200" cy="5727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Clr>
                <a:schemeClr val="lt1"/>
              </a:buClr>
              <a:buSzPts val="3200"/>
              <a:buNone/>
              <a:defRPr sz="3200">
                <a:solidFill>
                  <a:schemeClr val="lt1"/>
                </a:solidFill>
              </a:defRPr>
            </a:lvl1pPr>
            <a:lvl2pPr lvl="1" algn="r" rtl="0">
              <a:spcBef>
                <a:spcPts val="0"/>
              </a:spcBef>
              <a:spcAft>
                <a:spcPts val="0"/>
              </a:spcAft>
              <a:buClr>
                <a:schemeClr val="dk1"/>
              </a:buClr>
              <a:buSzPts val="4400"/>
              <a:buNone/>
              <a:defRPr sz="4400">
                <a:solidFill>
                  <a:schemeClr val="dk1"/>
                </a:solidFill>
              </a:defRPr>
            </a:lvl2pPr>
            <a:lvl3pPr lvl="2" algn="r" rtl="0">
              <a:spcBef>
                <a:spcPts val="0"/>
              </a:spcBef>
              <a:spcAft>
                <a:spcPts val="0"/>
              </a:spcAft>
              <a:buClr>
                <a:schemeClr val="dk1"/>
              </a:buClr>
              <a:buSzPts val="4400"/>
              <a:buNone/>
              <a:defRPr sz="4400">
                <a:solidFill>
                  <a:schemeClr val="dk1"/>
                </a:solidFill>
              </a:defRPr>
            </a:lvl3pPr>
            <a:lvl4pPr lvl="3" algn="r" rtl="0">
              <a:spcBef>
                <a:spcPts val="0"/>
              </a:spcBef>
              <a:spcAft>
                <a:spcPts val="0"/>
              </a:spcAft>
              <a:buClr>
                <a:schemeClr val="dk1"/>
              </a:buClr>
              <a:buSzPts val="4400"/>
              <a:buNone/>
              <a:defRPr sz="4400">
                <a:solidFill>
                  <a:schemeClr val="dk1"/>
                </a:solidFill>
              </a:defRPr>
            </a:lvl4pPr>
            <a:lvl5pPr lvl="4" algn="r" rtl="0">
              <a:spcBef>
                <a:spcPts val="0"/>
              </a:spcBef>
              <a:spcAft>
                <a:spcPts val="0"/>
              </a:spcAft>
              <a:buClr>
                <a:schemeClr val="dk1"/>
              </a:buClr>
              <a:buSzPts val="4400"/>
              <a:buNone/>
              <a:defRPr sz="4400">
                <a:solidFill>
                  <a:schemeClr val="dk1"/>
                </a:solidFill>
              </a:defRPr>
            </a:lvl5pPr>
            <a:lvl6pPr lvl="5" algn="r" rtl="0">
              <a:spcBef>
                <a:spcPts val="0"/>
              </a:spcBef>
              <a:spcAft>
                <a:spcPts val="0"/>
              </a:spcAft>
              <a:buClr>
                <a:schemeClr val="dk1"/>
              </a:buClr>
              <a:buSzPts val="4400"/>
              <a:buNone/>
              <a:defRPr sz="4400">
                <a:solidFill>
                  <a:schemeClr val="dk1"/>
                </a:solidFill>
              </a:defRPr>
            </a:lvl6pPr>
            <a:lvl7pPr lvl="6" algn="r" rtl="0">
              <a:spcBef>
                <a:spcPts val="0"/>
              </a:spcBef>
              <a:spcAft>
                <a:spcPts val="0"/>
              </a:spcAft>
              <a:buClr>
                <a:schemeClr val="dk1"/>
              </a:buClr>
              <a:buSzPts val="4400"/>
              <a:buNone/>
              <a:defRPr sz="4400">
                <a:solidFill>
                  <a:schemeClr val="dk1"/>
                </a:solidFill>
              </a:defRPr>
            </a:lvl7pPr>
            <a:lvl8pPr lvl="7" algn="r" rtl="0">
              <a:spcBef>
                <a:spcPts val="0"/>
              </a:spcBef>
              <a:spcAft>
                <a:spcPts val="0"/>
              </a:spcAft>
              <a:buClr>
                <a:schemeClr val="dk1"/>
              </a:buClr>
              <a:buSzPts val="4400"/>
              <a:buNone/>
              <a:defRPr sz="4400">
                <a:solidFill>
                  <a:schemeClr val="dk1"/>
                </a:solidFill>
              </a:defRPr>
            </a:lvl8pPr>
            <a:lvl9pPr lvl="8" algn="r" rtl="0">
              <a:spcBef>
                <a:spcPts val="0"/>
              </a:spcBef>
              <a:spcAft>
                <a:spcPts val="0"/>
              </a:spcAft>
              <a:buClr>
                <a:schemeClr val="dk1"/>
              </a:buClr>
              <a:buSzPts val="4400"/>
              <a:buNone/>
              <a:defRPr sz="4400">
                <a:solidFill>
                  <a:schemeClr val="dk1"/>
                </a:solidFill>
              </a:defRPr>
            </a:lvl9pPr>
          </a:lstStyle>
          <a:p>
            <a:r>
              <a:t>xx%</a:t>
            </a:r>
          </a:p>
        </p:txBody>
      </p:sp>
      <p:sp>
        <p:nvSpPr>
          <p:cNvPr id="13" name="Google Shape;13;p3"/>
          <p:cNvSpPr txBox="1">
            <a:spLocks noGrp="1"/>
          </p:cNvSpPr>
          <p:nvPr>
            <p:ph type="body" idx="1"/>
          </p:nvPr>
        </p:nvSpPr>
        <p:spPr>
          <a:xfrm>
            <a:off x="1807325" y="3330900"/>
            <a:ext cx="3960900" cy="572700"/>
          </a:xfrm>
          <a:prstGeom prst="rect">
            <a:avLst/>
          </a:prstGeom>
        </p:spPr>
        <p:txBody>
          <a:bodyPr spcFirstLastPara="1" wrap="square" lIns="91425" tIns="91425" rIns="91425" bIns="91425" anchor="t" anchorCtr="0">
            <a:noAutofit/>
          </a:bodyPr>
          <a:lstStyle>
            <a:lvl1pPr marL="457200" lvl="0" indent="-342900" rtl="0">
              <a:lnSpc>
                <a:spcPct val="100000"/>
              </a:lnSpc>
              <a:spcBef>
                <a:spcPts val="0"/>
              </a:spcBef>
              <a:spcAft>
                <a:spcPts val="0"/>
              </a:spcAft>
              <a:buClr>
                <a:srgbClr val="000000"/>
              </a:buClr>
              <a:buSzPts val="1800"/>
              <a:buChar char="●"/>
              <a:defRPr>
                <a:solidFill>
                  <a:srgbClr val="000000"/>
                </a:solidFill>
              </a:defRPr>
            </a:lvl1pPr>
            <a:lvl2pPr marL="914400" lvl="1" indent="-342900" rtl="0">
              <a:lnSpc>
                <a:spcPct val="100000"/>
              </a:lnSpc>
              <a:spcBef>
                <a:spcPts val="1600"/>
              </a:spcBef>
              <a:spcAft>
                <a:spcPts val="0"/>
              </a:spcAft>
              <a:buClr>
                <a:srgbClr val="000000"/>
              </a:buClr>
              <a:buSzPts val="1800"/>
              <a:buChar char="○"/>
              <a:defRPr sz="1800">
                <a:solidFill>
                  <a:srgbClr val="000000"/>
                </a:solidFill>
              </a:defRPr>
            </a:lvl2pPr>
            <a:lvl3pPr marL="1371600" lvl="2" indent="-342900" rtl="0">
              <a:lnSpc>
                <a:spcPct val="100000"/>
              </a:lnSpc>
              <a:spcBef>
                <a:spcPts val="1600"/>
              </a:spcBef>
              <a:spcAft>
                <a:spcPts val="0"/>
              </a:spcAft>
              <a:buClr>
                <a:srgbClr val="000000"/>
              </a:buClr>
              <a:buSzPts val="1800"/>
              <a:buChar char="■"/>
              <a:defRPr sz="1800">
                <a:solidFill>
                  <a:srgbClr val="000000"/>
                </a:solidFill>
              </a:defRPr>
            </a:lvl3pPr>
            <a:lvl4pPr marL="1828800" lvl="3" indent="-342900" rtl="0">
              <a:lnSpc>
                <a:spcPct val="100000"/>
              </a:lnSpc>
              <a:spcBef>
                <a:spcPts val="1600"/>
              </a:spcBef>
              <a:spcAft>
                <a:spcPts val="0"/>
              </a:spcAft>
              <a:buClr>
                <a:srgbClr val="000000"/>
              </a:buClr>
              <a:buSzPts val="1800"/>
              <a:buChar char="●"/>
              <a:defRPr sz="1800">
                <a:solidFill>
                  <a:srgbClr val="000000"/>
                </a:solidFill>
              </a:defRPr>
            </a:lvl4pPr>
            <a:lvl5pPr marL="2286000" lvl="4" indent="-342900" rtl="0">
              <a:lnSpc>
                <a:spcPct val="100000"/>
              </a:lnSpc>
              <a:spcBef>
                <a:spcPts val="1600"/>
              </a:spcBef>
              <a:spcAft>
                <a:spcPts val="0"/>
              </a:spcAft>
              <a:buClr>
                <a:srgbClr val="000000"/>
              </a:buClr>
              <a:buSzPts val="1800"/>
              <a:buChar char="○"/>
              <a:defRPr sz="1800">
                <a:solidFill>
                  <a:srgbClr val="000000"/>
                </a:solidFill>
              </a:defRPr>
            </a:lvl5pPr>
            <a:lvl6pPr marL="2743200" lvl="5" indent="-342900" rtl="0">
              <a:lnSpc>
                <a:spcPct val="100000"/>
              </a:lnSpc>
              <a:spcBef>
                <a:spcPts val="1600"/>
              </a:spcBef>
              <a:spcAft>
                <a:spcPts val="0"/>
              </a:spcAft>
              <a:buClr>
                <a:srgbClr val="000000"/>
              </a:buClr>
              <a:buSzPts val="1800"/>
              <a:buChar char="■"/>
              <a:defRPr sz="1800">
                <a:solidFill>
                  <a:srgbClr val="000000"/>
                </a:solidFill>
              </a:defRPr>
            </a:lvl6pPr>
            <a:lvl7pPr marL="3200400" lvl="6" indent="-342900" rtl="0">
              <a:lnSpc>
                <a:spcPct val="100000"/>
              </a:lnSpc>
              <a:spcBef>
                <a:spcPts val="1600"/>
              </a:spcBef>
              <a:spcAft>
                <a:spcPts val="0"/>
              </a:spcAft>
              <a:buClr>
                <a:srgbClr val="000000"/>
              </a:buClr>
              <a:buSzPts val="1800"/>
              <a:buChar char="●"/>
              <a:defRPr sz="1800">
                <a:solidFill>
                  <a:srgbClr val="000000"/>
                </a:solidFill>
              </a:defRPr>
            </a:lvl7pPr>
            <a:lvl8pPr marL="3657600" lvl="7" indent="-342900" rtl="0">
              <a:lnSpc>
                <a:spcPct val="100000"/>
              </a:lnSpc>
              <a:spcBef>
                <a:spcPts val="1600"/>
              </a:spcBef>
              <a:spcAft>
                <a:spcPts val="0"/>
              </a:spcAft>
              <a:buClr>
                <a:srgbClr val="000000"/>
              </a:buClr>
              <a:buSzPts val="1800"/>
              <a:buChar char="○"/>
              <a:defRPr sz="1800">
                <a:solidFill>
                  <a:srgbClr val="000000"/>
                </a:solidFill>
              </a:defRPr>
            </a:lvl8pPr>
            <a:lvl9pPr marL="4114800" lvl="8" indent="-342900" rtl="0">
              <a:lnSpc>
                <a:spcPct val="100000"/>
              </a:lnSpc>
              <a:spcBef>
                <a:spcPts val="1600"/>
              </a:spcBef>
              <a:spcAft>
                <a:spcPts val="1600"/>
              </a:spcAft>
              <a:buClr>
                <a:srgbClr val="000000"/>
              </a:buClr>
              <a:buSzPts val="1800"/>
              <a:buChar char="■"/>
              <a:defRPr sz="1800">
                <a:solidFill>
                  <a:srgbClr val="000000"/>
                </a:solidFill>
              </a:defRPr>
            </a:lvl9pPr>
          </a:lstStyle>
          <a:p>
            <a:endParaRPr/>
          </a:p>
        </p:txBody>
      </p:sp>
      <p:sp>
        <p:nvSpPr>
          <p:cNvPr id="14" name="Google Shape;14;p3"/>
          <p:cNvSpPr txBox="1">
            <a:spLocks noGrp="1"/>
          </p:cNvSpPr>
          <p:nvPr>
            <p:ph type="title" idx="2"/>
          </p:nvPr>
        </p:nvSpPr>
        <p:spPr>
          <a:xfrm>
            <a:off x="1807325" y="2657175"/>
            <a:ext cx="4133700" cy="572700"/>
          </a:xfrm>
          <a:prstGeom prst="rect">
            <a:avLst/>
          </a:prstGeom>
        </p:spPr>
        <p:txBody>
          <a:bodyPr spcFirstLastPara="1" wrap="square" lIns="91425" tIns="91425" rIns="91425" bIns="91425" anchor="b"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extLst>
    <p:ext uri="{DCECCB84-F9BA-43D5-87BE-67443E8EF086}">
      <p15:sldGuideLst xmlns:p15="http://schemas.microsoft.com/office/powerpoint/2012/main">
        <p15:guide id="1" pos="432">
          <p15:clr>
            <a:srgbClr val="FA7B17"/>
          </p15:clr>
        </p15:guide>
        <p15:guide id="2" pos="5306">
          <p15:clr>
            <a:srgbClr val="FA7B17"/>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Main point">
  <p:cSld name="MAIN_POINT">
    <p:bg>
      <p:bgPr>
        <a:blipFill>
          <a:blip r:embed="rId2">
            <a:alphaModFix/>
          </a:blip>
          <a:stretch>
            <a:fillRect/>
          </a:stretch>
        </a:blipFill>
        <a:effectLst/>
      </p:bgPr>
    </p:bg>
    <p:spTree>
      <p:nvGrpSpPr>
        <p:cNvPr id="1" name="Shape 31"/>
        <p:cNvGrpSpPr/>
        <p:nvPr/>
      </p:nvGrpSpPr>
      <p:grpSpPr>
        <a:xfrm>
          <a:off x="0" y="0"/>
          <a:ext cx="0" cy="0"/>
          <a:chOff x="0" y="0"/>
          <a:chExt cx="0" cy="0"/>
        </a:xfrm>
      </p:grpSpPr>
      <p:sp>
        <p:nvSpPr>
          <p:cNvPr id="32" name="Google Shape;32;p8"/>
          <p:cNvSpPr txBox="1">
            <a:spLocks noGrp="1"/>
          </p:cNvSpPr>
          <p:nvPr>
            <p:ph type="title"/>
          </p:nvPr>
        </p:nvSpPr>
        <p:spPr>
          <a:xfrm>
            <a:off x="720000" y="1921350"/>
            <a:ext cx="7704000" cy="1300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8200"/>
              <a:buFont typeface="Montserrat ExtraBold"/>
              <a:buNone/>
              <a:defRPr sz="8200">
                <a:solidFill>
                  <a:schemeClr val="dk2"/>
                </a:solidFill>
                <a:latin typeface="Montserrat ExtraBold"/>
                <a:ea typeface="Montserrat ExtraBold"/>
                <a:cs typeface="Montserrat ExtraBold"/>
                <a:sym typeface="Montserrat ExtraBold"/>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blipFill>
          <a:blip r:embed="rId2">
            <a:alphaModFix/>
          </a:blip>
          <a:stretch>
            <a:fillRect/>
          </a:stretch>
        </a:blipFill>
        <a:effectLst/>
      </p:bgPr>
    </p:bg>
    <p:spTree>
      <p:nvGrpSpPr>
        <p:cNvPr id="1" name="Shape 33"/>
        <p:cNvGrpSpPr/>
        <p:nvPr/>
      </p:nvGrpSpPr>
      <p:grpSpPr>
        <a:xfrm>
          <a:off x="0" y="0"/>
          <a:ext cx="0" cy="0"/>
          <a:chOff x="0" y="0"/>
          <a:chExt cx="0" cy="0"/>
        </a:xfrm>
      </p:grpSpPr>
      <p:sp>
        <p:nvSpPr>
          <p:cNvPr id="34" name="Google Shape;34;p9"/>
          <p:cNvSpPr txBox="1">
            <a:spLocks noGrp="1"/>
          </p:cNvSpPr>
          <p:nvPr>
            <p:ph type="title"/>
          </p:nvPr>
        </p:nvSpPr>
        <p:spPr>
          <a:xfrm>
            <a:off x="4284425" y="1316762"/>
            <a:ext cx="3542100" cy="624000"/>
          </a:xfrm>
          <a:prstGeom prst="rect">
            <a:avLst/>
          </a:prstGeom>
        </p:spPr>
        <p:txBody>
          <a:bodyPr spcFirstLastPara="1" wrap="square" lIns="91425" tIns="91425" rIns="91425" bIns="91425" anchor="t" anchorCtr="0">
            <a:noAutofit/>
          </a:bodyPr>
          <a:lstStyle>
            <a:lvl1pPr lvl="0">
              <a:spcBef>
                <a:spcPts val="0"/>
              </a:spcBef>
              <a:spcAft>
                <a:spcPts val="0"/>
              </a:spcAft>
              <a:buClr>
                <a:srgbClr val="FFFFFF"/>
              </a:buClr>
              <a:buSzPts val="2800"/>
              <a:buNone/>
              <a:defRPr>
                <a:solidFill>
                  <a:srgbClr val="FFFFFF"/>
                </a:solidFill>
              </a:defRPr>
            </a:lvl1pPr>
            <a:lvl2pPr lvl="1">
              <a:spcBef>
                <a:spcPts val="0"/>
              </a:spcBef>
              <a:spcAft>
                <a:spcPts val="0"/>
              </a:spcAft>
              <a:buSzPts val="2800"/>
              <a:buNone/>
              <a:defRPr>
                <a:latin typeface="Montserrat"/>
                <a:ea typeface="Montserrat"/>
                <a:cs typeface="Montserrat"/>
                <a:sym typeface="Montserrat"/>
              </a:defRPr>
            </a:lvl2pPr>
            <a:lvl3pPr lvl="2">
              <a:spcBef>
                <a:spcPts val="0"/>
              </a:spcBef>
              <a:spcAft>
                <a:spcPts val="0"/>
              </a:spcAft>
              <a:buSzPts val="2800"/>
              <a:buNone/>
              <a:defRPr>
                <a:latin typeface="Montserrat"/>
                <a:ea typeface="Montserrat"/>
                <a:cs typeface="Montserrat"/>
                <a:sym typeface="Montserrat"/>
              </a:defRPr>
            </a:lvl3pPr>
            <a:lvl4pPr lvl="3">
              <a:spcBef>
                <a:spcPts val="0"/>
              </a:spcBef>
              <a:spcAft>
                <a:spcPts val="0"/>
              </a:spcAft>
              <a:buSzPts val="2800"/>
              <a:buNone/>
              <a:defRPr>
                <a:latin typeface="Montserrat"/>
                <a:ea typeface="Montserrat"/>
                <a:cs typeface="Montserrat"/>
                <a:sym typeface="Montserrat"/>
              </a:defRPr>
            </a:lvl4pPr>
            <a:lvl5pPr lvl="4">
              <a:spcBef>
                <a:spcPts val="0"/>
              </a:spcBef>
              <a:spcAft>
                <a:spcPts val="0"/>
              </a:spcAft>
              <a:buSzPts val="2800"/>
              <a:buNone/>
              <a:defRPr>
                <a:latin typeface="Montserrat"/>
                <a:ea typeface="Montserrat"/>
                <a:cs typeface="Montserrat"/>
                <a:sym typeface="Montserrat"/>
              </a:defRPr>
            </a:lvl5pPr>
            <a:lvl6pPr lvl="5">
              <a:spcBef>
                <a:spcPts val="0"/>
              </a:spcBef>
              <a:spcAft>
                <a:spcPts val="0"/>
              </a:spcAft>
              <a:buSzPts val="2800"/>
              <a:buNone/>
              <a:defRPr>
                <a:latin typeface="Montserrat"/>
                <a:ea typeface="Montserrat"/>
                <a:cs typeface="Montserrat"/>
                <a:sym typeface="Montserrat"/>
              </a:defRPr>
            </a:lvl6pPr>
            <a:lvl7pPr lvl="6">
              <a:spcBef>
                <a:spcPts val="0"/>
              </a:spcBef>
              <a:spcAft>
                <a:spcPts val="0"/>
              </a:spcAft>
              <a:buSzPts val="2800"/>
              <a:buNone/>
              <a:defRPr>
                <a:latin typeface="Montserrat"/>
                <a:ea typeface="Montserrat"/>
                <a:cs typeface="Montserrat"/>
                <a:sym typeface="Montserrat"/>
              </a:defRPr>
            </a:lvl7pPr>
            <a:lvl8pPr lvl="7">
              <a:spcBef>
                <a:spcPts val="0"/>
              </a:spcBef>
              <a:spcAft>
                <a:spcPts val="0"/>
              </a:spcAft>
              <a:buSzPts val="2800"/>
              <a:buNone/>
              <a:defRPr>
                <a:latin typeface="Montserrat"/>
                <a:ea typeface="Montserrat"/>
                <a:cs typeface="Montserrat"/>
                <a:sym typeface="Montserrat"/>
              </a:defRPr>
            </a:lvl8pPr>
            <a:lvl9pPr lvl="8">
              <a:spcBef>
                <a:spcPts val="0"/>
              </a:spcBef>
              <a:spcAft>
                <a:spcPts val="0"/>
              </a:spcAft>
              <a:buSzPts val="2800"/>
              <a:buNone/>
              <a:defRPr>
                <a:latin typeface="Montserrat"/>
                <a:ea typeface="Montserrat"/>
                <a:cs typeface="Montserrat"/>
                <a:sym typeface="Montserrat"/>
              </a:defRPr>
            </a:lvl9pPr>
          </a:lstStyle>
          <a:p>
            <a:endParaRPr/>
          </a:p>
        </p:txBody>
      </p:sp>
      <p:sp>
        <p:nvSpPr>
          <p:cNvPr id="35" name="Google Shape;35;p9"/>
          <p:cNvSpPr txBox="1">
            <a:spLocks noGrp="1"/>
          </p:cNvSpPr>
          <p:nvPr>
            <p:ph type="subTitle" idx="1"/>
          </p:nvPr>
        </p:nvSpPr>
        <p:spPr>
          <a:xfrm>
            <a:off x="4270550" y="2431625"/>
            <a:ext cx="3426000" cy="665700"/>
          </a:xfrm>
          <a:prstGeom prst="rect">
            <a:avLst/>
          </a:prstGeom>
        </p:spPr>
        <p:txBody>
          <a:bodyPr spcFirstLastPara="1" wrap="square" lIns="91425" tIns="91425" rIns="91425" bIns="91425" anchor="b" anchorCtr="0">
            <a:noAutofit/>
          </a:bodyPr>
          <a:lstStyle>
            <a:lvl1pPr lvl="0">
              <a:lnSpc>
                <a:spcPct val="100000"/>
              </a:lnSpc>
              <a:spcBef>
                <a:spcPts val="0"/>
              </a:spcBef>
              <a:spcAft>
                <a:spcPts val="0"/>
              </a:spcAft>
              <a:buSzPts val="1600"/>
              <a:buFont typeface="Montserrat ExtraBold"/>
              <a:buNone/>
              <a:defRPr>
                <a:solidFill>
                  <a:srgbClr val="FFFFFF"/>
                </a:solidFill>
                <a:latin typeface="Montserrat ExtraBold"/>
                <a:ea typeface="Montserrat ExtraBold"/>
                <a:cs typeface="Montserrat ExtraBold"/>
                <a:sym typeface="Montserrat ExtraBold"/>
              </a:defRPr>
            </a:lvl1pPr>
            <a:lvl2pPr lvl="1">
              <a:spcBef>
                <a:spcPts val="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endParaRPr/>
          </a:p>
        </p:txBody>
      </p:sp>
      <p:sp>
        <p:nvSpPr>
          <p:cNvPr id="36" name="Google Shape;36;p9"/>
          <p:cNvSpPr txBox="1"/>
          <p:nvPr/>
        </p:nvSpPr>
        <p:spPr>
          <a:xfrm>
            <a:off x="4277225" y="2893659"/>
            <a:ext cx="3573300" cy="1085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500">
              <a:solidFill>
                <a:srgbClr val="FFFFFF"/>
              </a:solidFill>
              <a:latin typeface="Montserrat"/>
              <a:ea typeface="Montserrat"/>
              <a:cs typeface="Montserrat"/>
              <a:sym typeface="Montserrat"/>
            </a:endParaRPr>
          </a:p>
          <a:p>
            <a:pPr marL="0" lvl="0" indent="0" algn="l" rtl="0">
              <a:lnSpc>
                <a:spcPct val="115000"/>
              </a:lnSpc>
              <a:spcBef>
                <a:spcPts val="1600"/>
              </a:spcBef>
              <a:spcAft>
                <a:spcPts val="1600"/>
              </a:spcAft>
              <a:buNone/>
            </a:pPr>
            <a:endParaRPr>
              <a:latin typeface="Montserrat"/>
              <a:ea typeface="Montserrat"/>
              <a:cs typeface="Montserrat"/>
              <a:sym typeface="Montserrat"/>
            </a:endParaRPr>
          </a:p>
        </p:txBody>
      </p:sp>
      <p:sp>
        <p:nvSpPr>
          <p:cNvPr id="37" name="Google Shape;37;p9"/>
          <p:cNvSpPr txBox="1">
            <a:spLocks noGrp="1"/>
          </p:cNvSpPr>
          <p:nvPr>
            <p:ph type="body" idx="2"/>
          </p:nvPr>
        </p:nvSpPr>
        <p:spPr>
          <a:xfrm>
            <a:off x="4270550" y="3084025"/>
            <a:ext cx="3339300" cy="11178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Char char="●"/>
              <a:defRPr sz="1400">
                <a:solidFill>
                  <a:srgbClr val="FFFFFF"/>
                </a:solidFill>
              </a:defRPr>
            </a:lvl1pPr>
            <a:lvl2pPr marL="914400" lvl="1" indent="-298450" rtl="0">
              <a:spcBef>
                <a:spcPts val="1600"/>
              </a:spcBef>
              <a:spcAft>
                <a:spcPts val="0"/>
              </a:spcAft>
              <a:buSzPts val="1100"/>
              <a:buChar char="○"/>
              <a:defRPr sz="1100"/>
            </a:lvl2pPr>
            <a:lvl3pPr marL="1371600" lvl="2" indent="-298450" rtl="0">
              <a:spcBef>
                <a:spcPts val="1600"/>
              </a:spcBef>
              <a:spcAft>
                <a:spcPts val="0"/>
              </a:spcAft>
              <a:buSzPts val="1100"/>
              <a:buChar char="■"/>
              <a:defRPr sz="1100"/>
            </a:lvl3pPr>
            <a:lvl4pPr marL="1828800" lvl="3" indent="-298450" rtl="0">
              <a:spcBef>
                <a:spcPts val="1600"/>
              </a:spcBef>
              <a:spcAft>
                <a:spcPts val="0"/>
              </a:spcAft>
              <a:buSzPts val="1100"/>
              <a:buChar char="●"/>
              <a:defRPr sz="1100"/>
            </a:lvl4pPr>
            <a:lvl5pPr marL="2286000" lvl="4" indent="-298450" rtl="0">
              <a:spcBef>
                <a:spcPts val="1600"/>
              </a:spcBef>
              <a:spcAft>
                <a:spcPts val="0"/>
              </a:spcAft>
              <a:buSzPts val="1100"/>
              <a:buChar char="○"/>
              <a:defRPr sz="1100"/>
            </a:lvl5pPr>
            <a:lvl6pPr marL="2743200" lvl="5" indent="-298450" rtl="0">
              <a:spcBef>
                <a:spcPts val="1600"/>
              </a:spcBef>
              <a:spcAft>
                <a:spcPts val="0"/>
              </a:spcAft>
              <a:buSzPts val="1100"/>
              <a:buChar char="■"/>
              <a:defRPr sz="1100"/>
            </a:lvl6pPr>
            <a:lvl7pPr marL="3200400" lvl="6" indent="-298450" rtl="0">
              <a:spcBef>
                <a:spcPts val="1600"/>
              </a:spcBef>
              <a:spcAft>
                <a:spcPts val="0"/>
              </a:spcAft>
              <a:buSzPts val="1100"/>
              <a:buChar char="●"/>
              <a:defRPr sz="1100"/>
            </a:lvl7pPr>
            <a:lvl8pPr marL="3657600" lvl="7" indent="-298450" rtl="0">
              <a:spcBef>
                <a:spcPts val="1600"/>
              </a:spcBef>
              <a:spcAft>
                <a:spcPts val="0"/>
              </a:spcAft>
              <a:buSzPts val="1100"/>
              <a:buChar char="○"/>
              <a:defRPr sz="1100"/>
            </a:lvl8pPr>
            <a:lvl9pPr marL="4114800" lvl="8" indent="-298450" rtl="0">
              <a:spcBef>
                <a:spcPts val="1600"/>
              </a:spcBef>
              <a:spcAft>
                <a:spcPts val="1600"/>
              </a:spcAft>
              <a:buSzPts val="1100"/>
              <a:buChar char="■"/>
              <a:defRPr sz="11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CAPTION_ONLY">
    <p:bg>
      <p:bgPr>
        <a:solidFill>
          <a:srgbClr val="FFFFFF"/>
        </a:solidFill>
        <a:effectLst/>
      </p:bgPr>
    </p:bg>
    <p:spTree>
      <p:nvGrpSpPr>
        <p:cNvPr id="1" name="Shape 38"/>
        <p:cNvGrpSpPr/>
        <p:nvPr/>
      </p:nvGrpSpPr>
      <p:grpSpPr>
        <a:xfrm>
          <a:off x="0" y="0"/>
          <a:ext cx="0" cy="0"/>
          <a:chOff x="0" y="0"/>
          <a:chExt cx="0" cy="0"/>
        </a:xfrm>
      </p:grpSpPr>
      <p:sp>
        <p:nvSpPr>
          <p:cNvPr id="39" name="Google Shape;39;p10"/>
          <p:cNvSpPr txBox="1">
            <a:spLocks noGrp="1"/>
          </p:cNvSpPr>
          <p:nvPr>
            <p:ph type="title"/>
          </p:nvPr>
        </p:nvSpPr>
        <p:spPr>
          <a:xfrm>
            <a:off x="713100" y="4124750"/>
            <a:ext cx="7717800" cy="572700"/>
          </a:xfrm>
          <a:prstGeom prst="rect">
            <a:avLst/>
          </a:prstGeom>
        </p:spPr>
        <p:txBody>
          <a:bodyPr spcFirstLastPara="1" wrap="square" lIns="91425" tIns="91425" rIns="91425" bIns="91425" anchor="ctr" anchorCtr="0">
            <a:noAutofit/>
          </a:bodyPr>
          <a:lstStyle>
            <a:lvl1pPr lvl="0" algn="ctr" rtl="0">
              <a:lnSpc>
                <a:spcPct val="90000"/>
              </a:lnSpc>
              <a:spcBef>
                <a:spcPts val="0"/>
              </a:spcBef>
              <a:spcAft>
                <a:spcPts val="0"/>
              </a:spcAft>
              <a:buSzPts val="2400"/>
              <a:buFont typeface="Montserrat ExtraBold"/>
              <a:buNone/>
              <a:defRPr sz="2400">
                <a:latin typeface="Montserrat ExtraBold"/>
                <a:ea typeface="Montserrat ExtraBold"/>
                <a:cs typeface="Montserrat ExtraBold"/>
                <a:sym typeface="Montserrat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43"/>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Quote">
  <p:cSld name="SECTION_HEADER_1">
    <p:bg>
      <p:bgPr>
        <a:blipFill>
          <a:blip r:embed="rId2">
            <a:alphaModFix/>
          </a:blip>
          <a:stretch>
            <a:fillRect/>
          </a:stretch>
        </a:blipFill>
        <a:effectLst/>
      </p:bgPr>
    </p:bg>
    <p:spTree>
      <p:nvGrpSpPr>
        <p:cNvPr id="1" name="Shape 44"/>
        <p:cNvGrpSpPr/>
        <p:nvPr/>
      </p:nvGrpSpPr>
      <p:grpSpPr>
        <a:xfrm>
          <a:off x="0" y="0"/>
          <a:ext cx="0" cy="0"/>
          <a:chOff x="0" y="0"/>
          <a:chExt cx="0" cy="0"/>
        </a:xfrm>
      </p:grpSpPr>
      <p:sp>
        <p:nvSpPr>
          <p:cNvPr id="45" name="Google Shape;45;p13"/>
          <p:cNvSpPr txBox="1">
            <a:spLocks noGrp="1"/>
          </p:cNvSpPr>
          <p:nvPr>
            <p:ph type="title"/>
          </p:nvPr>
        </p:nvSpPr>
        <p:spPr>
          <a:xfrm>
            <a:off x="1672800" y="1816325"/>
            <a:ext cx="5798400" cy="1300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000000"/>
              </a:buClr>
              <a:buSzPts val="2500"/>
              <a:buNone/>
              <a:defRPr sz="2500">
                <a:solidFill>
                  <a:srgbClr val="000000"/>
                </a:solidFill>
              </a:defRPr>
            </a:lvl1pPr>
            <a:lvl2pPr lvl="1" algn="ctr" rtl="0">
              <a:spcBef>
                <a:spcPts val="0"/>
              </a:spcBef>
              <a:spcAft>
                <a:spcPts val="0"/>
              </a:spcAft>
              <a:buClr>
                <a:srgbClr val="000000"/>
              </a:buClr>
              <a:buSzPts val="3600"/>
              <a:buNone/>
              <a:defRPr sz="3600">
                <a:solidFill>
                  <a:srgbClr val="000000"/>
                </a:solidFill>
              </a:defRPr>
            </a:lvl2pPr>
            <a:lvl3pPr lvl="2" algn="ctr" rtl="0">
              <a:spcBef>
                <a:spcPts val="0"/>
              </a:spcBef>
              <a:spcAft>
                <a:spcPts val="0"/>
              </a:spcAft>
              <a:buClr>
                <a:srgbClr val="000000"/>
              </a:buClr>
              <a:buSzPts val="3600"/>
              <a:buNone/>
              <a:defRPr sz="3600">
                <a:solidFill>
                  <a:srgbClr val="000000"/>
                </a:solidFill>
              </a:defRPr>
            </a:lvl3pPr>
            <a:lvl4pPr lvl="3" algn="ctr" rtl="0">
              <a:spcBef>
                <a:spcPts val="0"/>
              </a:spcBef>
              <a:spcAft>
                <a:spcPts val="0"/>
              </a:spcAft>
              <a:buClr>
                <a:srgbClr val="000000"/>
              </a:buClr>
              <a:buSzPts val="3600"/>
              <a:buNone/>
              <a:defRPr sz="3600">
                <a:solidFill>
                  <a:srgbClr val="000000"/>
                </a:solidFill>
              </a:defRPr>
            </a:lvl4pPr>
            <a:lvl5pPr lvl="4" algn="ctr" rtl="0">
              <a:spcBef>
                <a:spcPts val="0"/>
              </a:spcBef>
              <a:spcAft>
                <a:spcPts val="0"/>
              </a:spcAft>
              <a:buClr>
                <a:srgbClr val="000000"/>
              </a:buClr>
              <a:buSzPts val="3600"/>
              <a:buNone/>
              <a:defRPr sz="3600">
                <a:solidFill>
                  <a:srgbClr val="000000"/>
                </a:solidFill>
              </a:defRPr>
            </a:lvl5pPr>
            <a:lvl6pPr lvl="5" algn="ctr" rtl="0">
              <a:spcBef>
                <a:spcPts val="0"/>
              </a:spcBef>
              <a:spcAft>
                <a:spcPts val="0"/>
              </a:spcAft>
              <a:buClr>
                <a:srgbClr val="000000"/>
              </a:buClr>
              <a:buSzPts val="3600"/>
              <a:buNone/>
              <a:defRPr sz="3600">
                <a:solidFill>
                  <a:srgbClr val="000000"/>
                </a:solidFill>
              </a:defRPr>
            </a:lvl6pPr>
            <a:lvl7pPr lvl="6" algn="ctr" rtl="0">
              <a:spcBef>
                <a:spcPts val="0"/>
              </a:spcBef>
              <a:spcAft>
                <a:spcPts val="0"/>
              </a:spcAft>
              <a:buClr>
                <a:srgbClr val="000000"/>
              </a:buClr>
              <a:buSzPts val="3600"/>
              <a:buNone/>
              <a:defRPr sz="3600">
                <a:solidFill>
                  <a:srgbClr val="000000"/>
                </a:solidFill>
              </a:defRPr>
            </a:lvl7pPr>
            <a:lvl8pPr lvl="7" algn="ctr" rtl="0">
              <a:spcBef>
                <a:spcPts val="0"/>
              </a:spcBef>
              <a:spcAft>
                <a:spcPts val="0"/>
              </a:spcAft>
              <a:buClr>
                <a:srgbClr val="000000"/>
              </a:buClr>
              <a:buSzPts val="3600"/>
              <a:buNone/>
              <a:defRPr sz="3600">
                <a:solidFill>
                  <a:srgbClr val="000000"/>
                </a:solidFill>
              </a:defRPr>
            </a:lvl8pPr>
            <a:lvl9pPr lvl="8" algn="ctr" rtl="0">
              <a:spcBef>
                <a:spcPts val="0"/>
              </a:spcBef>
              <a:spcAft>
                <a:spcPts val="0"/>
              </a:spcAft>
              <a:buClr>
                <a:srgbClr val="000000"/>
              </a:buClr>
              <a:buSzPts val="3600"/>
              <a:buNone/>
              <a:defRPr sz="3600">
                <a:solidFill>
                  <a:srgbClr val="000000"/>
                </a:solidFill>
              </a:defRPr>
            </a:lvl9pPr>
          </a:lstStyle>
          <a:p>
            <a:endParaRPr/>
          </a:p>
        </p:txBody>
      </p:sp>
      <p:sp>
        <p:nvSpPr>
          <p:cNvPr id="46" name="Google Shape;46;p13"/>
          <p:cNvSpPr txBox="1">
            <a:spLocks noGrp="1"/>
          </p:cNvSpPr>
          <p:nvPr>
            <p:ph type="body" idx="1"/>
          </p:nvPr>
        </p:nvSpPr>
        <p:spPr>
          <a:xfrm>
            <a:off x="2892600" y="3464125"/>
            <a:ext cx="3358800" cy="446400"/>
          </a:xfrm>
          <a:prstGeom prst="rect">
            <a:avLst/>
          </a:prstGeom>
        </p:spPr>
        <p:txBody>
          <a:bodyPr spcFirstLastPara="1" wrap="square" lIns="91425" tIns="91425" rIns="91425" bIns="91425" anchor="t" anchorCtr="0">
            <a:noAutofit/>
          </a:bodyPr>
          <a:lstStyle>
            <a:lvl1pPr marL="457200" lvl="0" indent="-342900" algn="ctr" rtl="0">
              <a:spcBef>
                <a:spcPts val="0"/>
              </a:spcBef>
              <a:spcAft>
                <a:spcPts val="0"/>
              </a:spcAft>
              <a:buClr>
                <a:schemeClr val="lt1"/>
              </a:buClr>
              <a:buSzPts val="1800"/>
              <a:buChar char="●"/>
              <a:defRPr>
                <a:solidFill>
                  <a:schemeClr val="lt1"/>
                </a:solidFill>
              </a:defRPr>
            </a:lvl1pPr>
            <a:lvl2pPr marL="914400" lvl="1" indent="-330200" algn="ctr" rtl="0">
              <a:spcBef>
                <a:spcPts val="1600"/>
              </a:spcBef>
              <a:spcAft>
                <a:spcPts val="0"/>
              </a:spcAft>
              <a:buClr>
                <a:schemeClr val="lt1"/>
              </a:buClr>
              <a:buSzPts val="1600"/>
              <a:buChar char="○"/>
              <a:defRPr sz="1600">
                <a:solidFill>
                  <a:schemeClr val="lt1"/>
                </a:solidFill>
              </a:defRPr>
            </a:lvl2pPr>
            <a:lvl3pPr marL="1371600" lvl="2" indent="-330200" algn="ctr" rtl="0">
              <a:spcBef>
                <a:spcPts val="1600"/>
              </a:spcBef>
              <a:spcAft>
                <a:spcPts val="0"/>
              </a:spcAft>
              <a:buClr>
                <a:schemeClr val="lt1"/>
              </a:buClr>
              <a:buSzPts val="1600"/>
              <a:buChar char="■"/>
              <a:defRPr sz="1600">
                <a:solidFill>
                  <a:schemeClr val="lt1"/>
                </a:solidFill>
              </a:defRPr>
            </a:lvl3pPr>
            <a:lvl4pPr marL="1828800" lvl="3" indent="-330200" algn="ctr" rtl="0">
              <a:spcBef>
                <a:spcPts val="1600"/>
              </a:spcBef>
              <a:spcAft>
                <a:spcPts val="0"/>
              </a:spcAft>
              <a:buClr>
                <a:schemeClr val="lt1"/>
              </a:buClr>
              <a:buSzPts val="1600"/>
              <a:buChar char="●"/>
              <a:defRPr sz="1600">
                <a:solidFill>
                  <a:schemeClr val="lt1"/>
                </a:solidFill>
              </a:defRPr>
            </a:lvl4pPr>
            <a:lvl5pPr marL="2286000" lvl="4" indent="-330200" algn="ctr" rtl="0">
              <a:spcBef>
                <a:spcPts val="1600"/>
              </a:spcBef>
              <a:spcAft>
                <a:spcPts val="0"/>
              </a:spcAft>
              <a:buClr>
                <a:schemeClr val="lt1"/>
              </a:buClr>
              <a:buSzPts val="1600"/>
              <a:buChar char="○"/>
              <a:defRPr sz="1600">
                <a:solidFill>
                  <a:schemeClr val="lt1"/>
                </a:solidFill>
              </a:defRPr>
            </a:lvl5pPr>
            <a:lvl6pPr marL="2743200" lvl="5" indent="-330200" algn="ctr" rtl="0">
              <a:spcBef>
                <a:spcPts val="1600"/>
              </a:spcBef>
              <a:spcAft>
                <a:spcPts val="0"/>
              </a:spcAft>
              <a:buClr>
                <a:schemeClr val="lt1"/>
              </a:buClr>
              <a:buSzPts val="1600"/>
              <a:buChar char="■"/>
              <a:defRPr sz="1600">
                <a:solidFill>
                  <a:schemeClr val="lt1"/>
                </a:solidFill>
              </a:defRPr>
            </a:lvl6pPr>
            <a:lvl7pPr marL="3200400" lvl="6" indent="-330200" algn="ctr" rtl="0">
              <a:spcBef>
                <a:spcPts val="1600"/>
              </a:spcBef>
              <a:spcAft>
                <a:spcPts val="0"/>
              </a:spcAft>
              <a:buClr>
                <a:schemeClr val="lt1"/>
              </a:buClr>
              <a:buSzPts val="1600"/>
              <a:buChar char="●"/>
              <a:defRPr sz="1600">
                <a:solidFill>
                  <a:schemeClr val="lt1"/>
                </a:solidFill>
              </a:defRPr>
            </a:lvl7pPr>
            <a:lvl8pPr marL="3657600" lvl="7" indent="-330200" algn="ctr" rtl="0">
              <a:spcBef>
                <a:spcPts val="1600"/>
              </a:spcBef>
              <a:spcAft>
                <a:spcPts val="0"/>
              </a:spcAft>
              <a:buClr>
                <a:schemeClr val="lt1"/>
              </a:buClr>
              <a:buSzPts val="1600"/>
              <a:buChar char="○"/>
              <a:defRPr sz="1600">
                <a:solidFill>
                  <a:schemeClr val="lt1"/>
                </a:solidFill>
              </a:defRPr>
            </a:lvl8pPr>
            <a:lvl9pPr marL="4114800" lvl="8" indent="-330200" algn="ctr" rtl="0">
              <a:spcBef>
                <a:spcPts val="1600"/>
              </a:spcBef>
              <a:spcAft>
                <a:spcPts val="1600"/>
              </a:spcAft>
              <a:buClr>
                <a:schemeClr val="lt1"/>
              </a:buClr>
              <a:buSzPts val="1600"/>
              <a:buChar char="■"/>
              <a:defRPr sz="1600">
                <a:solidFill>
                  <a:schemeClr val="lt1"/>
                </a:solidFil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ext">
  <p:cSld name="TITLE_AND_BODY_1">
    <p:bg>
      <p:bgPr>
        <a:blipFill>
          <a:blip r:embed="rId2">
            <a:alphaModFix/>
          </a:blip>
          <a:stretch>
            <a:fillRect/>
          </a:stretch>
        </a:blipFill>
        <a:effectLst/>
      </p:bgPr>
    </p:bg>
    <p:spTree>
      <p:nvGrpSpPr>
        <p:cNvPr id="1" name="Shape 47"/>
        <p:cNvGrpSpPr/>
        <p:nvPr/>
      </p:nvGrpSpPr>
      <p:grpSpPr>
        <a:xfrm>
          <a:off x="0" y="0"/>
          <a:ext cx="0" cy="0"/>
          <a:chOff x="0" y="0"/>
          <a:chExt cx="0" cy="0"/>
        </a:xfrm>
      </p:grpSpPr>
      <p:sp>
        <p:nvSpPr>
          <p:cNvPr id="48" name="Google Shape;48;p14"/>
          <p:cNvSpPr txBox="1">
            <a:spLocks noGrp="1"/>
          </p:cNvSpPr>
          <p:nvPr>
            <p:ph type="title"/>
          </p:nvPr>
        </p:nvSpPr>
        <p:spPr>
          <a:xfrm>
            <a:off x="982000" y="2064300"/>
            <a:ext cx="2772600" cy="1014900"/>
          </a:xfrm>
          <a:prstGeom prst="rect">
            <a:avLst/>
          </a:prstGeom>
        </p:spPr>
        <p:txBody>
          <a:bodyPr spcFirstLastPara="1" wrap="square" lIns="91425" tIns="91425" rIns="91425" bIns="91425" anchor="ctr" anchorCtr="0">
            <a:noAutofit/>
          </a:bodyPr>
          <a:lstStyle>
            <a:lvl1pPr lvl="0" rtl="0">
              <a:lnSpc>
                <a:spcPct val="90000"/>
              </a:lnSpc>
              <a:spcBef>
                <a:spcPts val="0"/>
              </a:spcBef>
              <a:spcAft>
                <a:spcPts val="0"/>
              </a:spcAft>
              <a:buClr>
                <a:srgbClr val="000000"/>
              </a:buClr>
              <a:buSzPts val="3300"/>
              <a:buNone/>
              <a:defRPr>
                <a:solidFill>
                  <a:srgbClr val="000000"/>
                </a:solidFill>
              </a:defRPr>
            </a:lvl1pPr>
            <a:lvl2pPr lvl="1" rtl="0">
              <a:spcBef>
                <a:spcPts val="0"/>
              </a:spcBef>
              <a:spcAft>
                <a:spcPts val="0"/>
              </a:spcAft>
              <a:buClr>
                <a:srgbClr val="6326EE"/>
              </a:buClr>
              <a:buSzPts val="3300"/>
              <a:buNone/>
              <a:defRPr sz="3300">
                <a:solidFill>
                  <a:srgbClr val="6326EE"/>
                </a:solidFill>
              </a:defRPr>
            </a:lvl2pPr>
            <a:lvl3pPr lvl="2" rtl="0">
              <a:spcBef>
                <a:spcPts val="0"/>
              </a:spcBef>
              <a:spcAft>
                <a:spcPts val="0"/>
              </a:spcAft>
              <a:buClr>
                <a:srgbClr val="6326EE"/>
              </a:buClr>
              <a:buSzPts val="3300"/>
              <a:buNone/>
              <a:defRPr sz="3300">
                <a:solidFill>
                  <a:srgbClr val="6326EE"/>
                </a:solidFill>
              </a:defRPr>
            </a:lvl3pPr>
            <a:lvl4pPr lvl="3" rtl="0">
              <a:spcBef>
                <a:spcPts val="0"/>
              </a:spcBef>
              <a:spcAft>
                <a:spcPts val="0"/>
              </a:spcAft>
              <a:buClr>
                <a:srgbClr val="6326EE"/>
              </a:buClr>
              <a:buSzPts val="3300"/>
              <a:buNone/>
              <a:defRPr sz="3300">
                <a:solidFill>
                  <a:srgbClr val="6326EE"/>
                </a:solidFill>
              </a:defRPr>
            </a:lvl4pPr>
            <a:lvl5pPr lvl="4" rtl="0">
              <a:spcBef>
                <a:spcPts val="0"/>
              </a:spcBef>
              <a:spcAft>
                <a:spcPts val="0"/>
              </a:spcAft>
              <a:buClr>
                <a:srgbClr val="6326EE"/>
              </a:buClr>
              <a:buSzPts val="3300"/>
              <a:buNone/>
              <a:defRPr sz="3300">
                <a:solidFill>
                  <a:srgbClr val="6326EE"/>
                </a:solidFill>
              </a:defRPr>
            </a:lvl5pPr>
            <a:lvl6pPr lvl="5" rtl="0">
              <a:spcBef>
                <a:spcPts val="0"/>
              </a:spcBef>
              <a:spcAft>
                <a:spcPts val="0"/>
              </a:spcAft>
              <a:buClr>
                <a:srgbClr val="6326EE"/>
              </a:buClr>
              <a:buSzPts val="3300"/>
              <a:buNone/>
              <a:defRPr sz="3300">
                <a:solidFill>
                  <a:srgbClr val="6326EE"/>
                </a:solidFill>
              </a:defRPr>
            </a:lvl6pPr>
            <a:lvl7pPr lvl="6" rtl="0">
              <a:spcBef>
                <a:spcPts val="0"/>
              </a:spcBef>
              <a:spcAft>
                <a:spcPts val="0"/>
              </a:spcAft>
              <a:buClr>
                <a:srgbClr val="6326EE"/>
              </a:buClr>
              <a:buSzPts val="3300"/>
              <a:buNone/>
              <a:defRPr sz="3300">
                <a:solidFill>
                  <a:srgbClr val="6326EE"/>
                </a:solidFill>
              </a:defRPr>
            </a:lvl7pPr>
            <a:lvl8pPr lvl="7" rtl="0">
              <a:spcBef>
                <a:spcPts val="0"/>
              </a:spcBef>
              <a:spcAft>
                <a:spcPts val="0"/>
              </a:spcAft>
              <a:buClr>
                <a:srgbClr val="6326EE"/>
              </a:buClr>
              <a:buSzPts val="3300"/>
              <a:buNone/>
              <a:defRPr sz="3300">
                <a:solidFill>
                  <a:srgbClr val="6326EE"/>
                </a:solidFill>
              </a:defRPr>
            </a:lvl8pPr>
            <a:lvl9pPr lvl="8" rtl="0">
              <a:spcBef>
                <a:spcPts val="0"/>
              </a:spcBef>
              <a:spcAft>
                <a:spcPts val="0"/>
              </a:spcAft>
              <a:buClr>
                <a:srgbClr val="6326EE"/>
              </a:buClr>
              <a:buSzPts val="3300"/>
              <a:buNone/>
              <a:defRPr sz="3300">
                <a:solidFill>
                  <a:srgbClr val="6326EE"/>
                </a:solidFill>
              </a:defRPr>
            </a:lvl9pPr>
          </a:lstStyle>
          <a:p>
            <a:endParaRPr/>
          </a:p>
        </p:txBody>
      </p:sp>
      <p:sp>
        <p:nvSpPr>
          <p:cNvPr id="49" name="Google Shape;49;p14"/>
          <p:cNvSpPr txBox="1">
            <a:spLocks noGrp="1"/>
          </p:cNvSpPr>
          <p:nvPr>
            <p:ph type="body" idx="1"/>
          </p:nvPr>
        </p:nvSpPr>
        <p:spPr>
          <a:xfrm>
            <a:off x="4241525" y="863550"/>
            <a:ext cx="3549600" cy="3416400"/>
          </a:xfrm>
          <a:prstGeom prst="rect">
            <a:avLst/>
          </a:prstGeom>
        </p:spPr>
        <p:txBody>
          <a:bodyPr spcFirstLastPara="1" wrap="square" lIns="91425" tIns="91425" rIns="91425" bIns="91425" anchor="ctr" anchorCtr="0">
            <a:noAutofit/>
          </a:bodyPr>
          <a:lstStyle>
            <a:lvl1pPr marL="457200" lvl="0" indent="-323850" rtl="0">
              <a:lnSpc>
                <a:spcPct val="100000"/>
              </a:lnSpc>
              <a:spcBef>
                <a:spcPts val="0"/>
              </a:spcBef>
              <a:spcAft>
                <a:spcPts val="0"/>
              </a:spcAft>
              <a:buClr>
                <a:srgbClr val="000000"/>
              </a:buClr>
              <a:buSzPts val="1500"/>
              <a:buChar char="●"/>
              <a:defRPr sz="1400">
                <a:solidFill>
                  <a:srgbClr val="000000"/>
                </a:solidFill>
              </a:defRPr>
            </a:lvl1pPr>
            <a:lvl2pPr marL="914400" lvl="1" indent="-298450" rtl="0">
              <a:spcBef>
                <a:spcPts val="0"/>
              </a:spcBef>
              <a:spcAft>
                <a:spcPts val="0"/>
              </a:spcAft>
              <a:buClr>
                <a:srgbClr val="000000"/>
              </a:buClr>
              <a:buSzPts val="1100"/>
              <a:buChar char="○"/>
              <a:defRPr sz="1100">
                <a:solidFill>
                  <a:srgbClr val="000000"/>
                </a:solidFill>
              </a:defRPr>
            </a:lvl2pPr>
            <a:lvl3pPr marL="1371600" lvl="2" indent="-298450" rtl="0">
              <a:spcBef>
                <a:spcPts val="1600"/>
              </a:spcBef>
              <a:spcAft>
                <a:spcPts val="0"/>
              </a:spcAft>
              <a:buClr>
                <a:srgbClr val="000000"/>
              </a:buClr>
              <a:buSzPts val="1100"/>
              <a:buChar char="■"/>
              <a:defRPr sz="1100">
                <a:solidFill>
                  <a:srgbClr val="000000"/>
                </a:solidFill>
              </a:defRPr>
            </a:lvl3pPr>
            <a:lvl4pPr marL="1828800" lvl="3" indent="-298450" rtl="0">
              <a:spcBef>
                <a:spcPts val="1600"/>
              </a:spcBef>
              <a:spcAft>
                <a:spcPts val="0"/>
              </a:spcAft>
              <a:buClr>
                <a:srgbClr val="000000"/>
              </a:buClr>
              <a:buSzPts val="1100"/>
              <a:buChar char="●"/>
              <a:defRPr sz="1100">
                <a:solidFill>
                  <a:srgbClr val="000000"/>
                </a:solidFill>
              </a:defRPr>
            </a:lvl4pPr>
            <a:lvl5pPr marL="2286000" lvl="4" indent="-298450" rtl="0">
              <a:spcBef>
                <a:spcPts val="1600"/>
              </a:spcBef>
              <a:spcAft>
                <a:spcPts val="0"/>
              </a:spcAft>
              <a:buClr>
                <a:srgbClr val="000000"/>
              </a:buClr>
              <a:buSzPts val="1100"/>
              <a:buChar char="○"/>
              <a:defRPr sz="1100">
                <a:solidFill>
                  <a:srgbClr val="000000"/>
                </a:solidFill>
              </a:defRPr>
            </a:lvl5pPr>
            <a:lvl6pPr marL="2743200" lvl="5" indent="-298450" rtl="0">
              <a:spcBef>
                <a:spcPts val="1600"/>
              </a:spcBef>
              <a:spcAft>
                <a:spcPts val="0"/>
              </a:spcAft>
              <a:buClr>
                <a:srgbClr val="000000"/>
              </a:buClr>
              <a:buSzPts val="1100"/>
              <a:buChar char="■"/>
              <a:defRPr sz="1100">
                <a:solidFill>
                  <a:srgbClr val="000000"/>
                </a:solidFill>
              </a:defRPr>
            </a:lvl6pPr>
            <a:lvl7pPr marL="3200400" lvl="6" indent="-298450" rtl="0">
              <a:spcBef>
                <a:spcPts val="1600"/>
              </a:spcBef>
              <a:spcAft>
                <a:spcPts val="0"/>
              </a:spcAft>
              <a:buClr>
                <a:srgbClr val="000000"/>
              </a:buClr>
              <a:buSzPts val="1100"/>
              <a:buChar char="●"/>
              <a:defRPr sz="1100">
                <a:solidFill>
                  <a:srgbClr val="000000"/>
                </a:solidFill>
              </a:defRPr>
            </a:lvl7pPr>
            <a:lvl8pPr marL="3657600" lvl="7" indent="-298450" rtl="0">
              <a:spcBef>
                <a:spcPts val="1600"/>
              </a:spcBef>
              <a:spcAft>
                <a:spcPts val="0"/>
              </a:spcAft>
              <a:buClr>
                <a:srgbClr val="000000"/>
              </a:buClr>
              <a:buSzPts val="1100"/>
              <a:buChar char="○"/>
              <a:defRPr sz="1100">
                <a:solidFill>
                  <a:srgbClr val="000000"/>
                </a:solidFill>
              </a:defRPr>
            </a:lvl8pPr>
            <a:lvl9pPr marL="4114800" lvl="8" indent="-298450" rtl="0">
              <a:spcBef>
                <a:spcPts val="1600"/>
              </a:spcBef>
              <a:spcAft>
                <a:spcPts val="1600"/>
              </a:spcAft>
              <a:buClr>
                <a:srgbClr val="000000"/>
              </a:buClr>
              <a:buSzPts val="1100"/>
              <a:buChar char="■"/>
              <a:defRPr sz="1100">
                <a:solidFill>
                  <a:srgbClr val="000000"/>
                </a:solidFil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four columns">
  <p:cSld name="CUSTOM_6">
    <p:bg>
      <p:bgPr>
        <a:blipFill>
          <a:blip r:embed="rId2">
            <a:alphaModFix/>
          </a:blip>
          <a:stretch>
            <a:fillRect/>
          </a:stretch>
        </a:blipFill>
        <a:effectLst/>
      </p:bgPr>
    </p:bg>
    <p:spTree>
      <p:nvGrpSpPr>
        <p:cNvPr id="1" name="Shape 54"/>
        <p:cNvGrpSpPr/>
        <p:nvPr/>
      </p:nvGrpSpPr>
      <p:grpSpPr>
        <a:xfrm>
          <a:off x="0" y="0"/>
          <a:ext cx="0" cy="0"/>
          <a:chOff x="0" y="0"/>
          <a:chExt cx="0" cy="0"/>
        </a:xfrm>
      </p:grpSpPr>
      <p:sp>
        <p:nvSpPr>
          <p:cNvPr id="55" name="Google Shape;55;p16"/>
          <p:cNvSpPr txBox="1">
            <a:spLocks noGrp="1"/>
          </p:cNvSpPr>
          <p:nvPr>
            <p:ph type="body" idx="1"/>
          </p:nvPr>
        </p:nvSpPr>
        <p:spPr>
          <a:xfrm>
            <a:off x="6184407" y="3838433"/>
            <a:ext cx="1908300" cy="636000"/>
          </a:xfrm>
          <a:prstGeom prst="rect">
            <a:avLst/>
          </a:prstGeom>
        </p:spPr>
        <p:txBody>
          <a:bodyPr spcFirstLastPara="1" wrap="square" lIns="91425" tIns="91425" rIns="91425" bIns="91425" anchor="t" anchorCtr="0">
            <a:noAutofit/>
          </a:bodyPr>
          <a:lstStyle>
            <a:lvl1pPr marL="457200" lvl="0" indent="-317500" rtl="0">
              <a:lnSpc>
                <a:spcPct val="80000"/>
              </a:lnSpc>
              <a:spcBef>
                <a:spcPts val="0"/>
              </a:spcBef>
              <a:spcAft>
                <a:spcPts val="0"/>
              </a:spcAft>
              <a:buClr>
                <a:srgbClr val="000000"/>
              </a:buClr>
              <a:buSzPts val="1400"/>
              <a:buChar char="●"/>
              <a:defRPr sz="1400"/>
            </a:lvl1pPr>
            <a:lvl2pPr marL="914400" lvl="1" indent="-317500" rtl="0">
              <a:spcBef>
                <a:spcPts val="0"/>
              </a:spcBef>
              <a:spcAft>
                <a:spcPts val="0"/>
              </a:spcAft>
              <a:buClr>
                <a:srgbClr val="000000"/>
              </a:buClr>
              <a:buSzPts val="1400"/>
              <a:buChar char="○"/>
              <a:defRPr>
                <a:solidFill>
                  <a:srgbClr val="000000"/>
                </a:solidFill>
              </a:defRPr>
            </a:lvl2pPr>
            <a:lvl3pPr marL="1371600" lvl="2" indent="-317500" rtl="0">
              <a:spcBef>
                <a:spcPts val="1600"/>
              </a:spcBef>
              <a:spcAft>
                <a:spcPts val="0"/>
              </a:spcAft>
              <a:buClr>
                <a:srgbClr val="000000"/>
              </a:buClr>
              <a:buSzPts val="1400"/>
              <a:buChar char="■"/>
              <a:defRPr>
                <a:solidFill>
                  <a:srgbClr val="000000"/>
                </a:solidFill>
              </a:defRPr>
            </a:lvl3pPr>
            <a:lvl4pPr marL="1828800" lvl="3" indent="-317500" rtl="0">
              <a:spcBef>
                <a:spcPts val="1600"/>
              </a:spcBef>
              <a:spcAft>
                <a:spcPts val="0"/>
              </a:spcAft>
              <a:buClr>
                <a:srgbClr val="000000"/>
              </a:buClr>
              <a:buSzPts val="1400"/>
              <a:buChar char="●"/>
              <a:defRPr>
                <a:solidFill>
                  <a:srgbClr val="000000"/>
                </a:solidFill>
              </a:defRPr>
            </a:lvl4pPr>
            <a:lvl5pPr marL="2286000" lvl="4" indent="-317500" rtl="0">
              <a:spcBef>
                <a:spcPts val="1600"/>
              </a:spcBef>
              <a:spcAft>
                <a:spcPts val="0"/>
              </a:spcAft>
              <a:buClr>
                <a:srgbClr val="000000"/>
              </a:buClr>
              <a:buSzPts val="1400"/>
              <a:buChar char="○"/>
              <a:defRPr>
                <a:solidFill>
                  <a:srgbClr val="000000"/>
                </a:solidFill>
              </a:defRPr>
            </a:lvl5pPr>
            <a:lvl6pPr marL="2743200" lvl="5" indent="-317500" rtl="0">
              <a:spcBef>
                <a:spcPts val="1600"/>
              </a:spcBef>
              <a:spcAft>
                <a:spcPts val="0"/>
              </a:spcAft>
              <a:buClr>
                <a:srgbClr val="000000"/>
              </a:buClr>
              <a:buSzPts val="1400"/>
              <a:buChar char="■"/>
              <a:defRPr>
                <a:solidFill>
                  <a:srgbClr val="000000"/>
                </a:solidFill>
              </a:defRPr>
            </a:lvl6pPr>
            <a:lvl7pPr marL="3200400" lvl="6" indent="-317500" rtl="0">
              <a:spcBef>
                <a:spcPts val="1600"/>
              </a:spcBef>
              <a:spcAft>
                <a:spcPts val="0"/>
              </a:spcAft>
              <a:buClr>
                <a:srgbClr val="000000"/>
              </a:buClr>
              <a:buSzPts val="1400"/>
              <a:buChar char="●"/>
              <a:defRPr>
                <a:solidFill>
                  <a:srgbClr val="000000"/>
                </a:solidFill>
              </a:defRPr>
            </a:lvl7pPr>
            <a:lvl8pPr marL="3657600" lvl="7" indent="-317500" rtl="0">
              <a:spcBef>
                <a:spcPts val="1600"/>
              </a:spcBef>
              <a:spcAft>
                <a:spcPts val="0"/>
              </a:spcAft>
              <a:buClr>
                <a:srgbClr val="000000"/>
              </a:buClr>
              <a:buSzPts val="1400"/>
              <a:buChar char="○"/>
              <a:defRPr>
                <a:solidFill>
                  <a:srgbClr val="000000"/>
                </a:solidFill>
              </a:defRPr>
            </a:lvl8pPr>
            <a:lvl9pPr marL="4114800" lvl="8" indent="-317500" rtl="0">
              <a:spcBef>
                <a:spcPts val="1600"/>
              </a:spcBef>
              <a:spcAft>
                <a:spcPts val="1600"/>
              </a:spcAft>
              <a:buClr>
                <a:srgbClr val="000000"/>
              </a:buClr>
              <a:buSzPts val="1400"/>
              <a:buChar char="■"/>
              <a:defRPr>
                <a:solidFill>
                  <a:srgbClr val="000000"/>
                </a:solidFill>
              </a:defRPr>
            </a:lvl9pPr>
          </a:lstStyle>
          <a:p>
            <a:endParaRPr/>
          </a:p>
        </p:txBody>
      </p:sp>
      <p:sp>
        <p:nvSpPr>
          <p:cNvPr id="56" name="Google Shape;56;p16"/>
          <p:cNvSpPr txBox="1">
            <a:spLocks noGrp="1"/>
          </p:cNvSpPr>
          <p:nvPr>
            <p:ph type="body" idx="2"/>
          </p:nvPr>
        </p:nvSpPr>
        <p:spPr>
          <a:xfrm>
            <a:off x="6195374" y="2154250"/>
            <a:ext cx="1908300" cy="636000"/>
          </a:xfrm>
          <a:prstGeom prst="rect">
            <a:avLst/>
          </a:prstGeom>
        </p:spPr>
        <p:txBody>
          <a:bodyPr spcFirstLastPara="1" wrap="square" lIns="91425" tIns="91425" rIns="91425" bIns="91425" anchor="t" anchorCtr="0">
            <a:noAutofit/>
          </a:bodyPr>
          <a:lstStyle>
            <a:lvl1pPr marL="457200" lvl="0" indent="-317500" rtl="0">
              <a:lnSpc>
                <a:spcPct val="80000"/>
              </a:lnSpc>
              <a:spcBef>
                <a:spcPts val="0"/>
              </a:spcBef>
              <a:spcAft>
                <a:spcPts val="0"/>
              </a:spcAft>
              <a:buClr>
                <a:srgbClr val="000000"/>
              </a:buClr>
              <a:buSzPts val="1400"/>
              <a:buChar char="●"/>
              <a:defRPr sz="1400">
                <a:solidFill>
                  <a:srgbClr val="FFFFFF"/>
                </a:solidFill>
              </a:defRPr>
            </a:lvl1pPr>
            <a:lvl2pPr marL="914400" lvl="1" indent="-317500" rtl="0">
              <a:lnSpc>
                <a:spcPct val="100000"/>
              </a:lnSpc>
              <a:spcBef>
                <a:spcPts val="0"/>
              </a:spcBef>
              <a:spcAft>
                <a:spcPts val="0"/>
              </a:spcAft>
              <a:buClr>
                <a:srgbClr val="000000"/>
              </a:buClr>
              <a:buSzPts val="1400"/>
              <a:buChar char="○"/>
              <a:defRPr>
                <a:solidFill>
                  <a:srgbClr val="000000"/>
                </a:solidFill>
              </a:defRPr>
            </a:lvl2pPr>
            <a:lvl3pPr marL="1371600" lvl="2" indent="-317500" rtl="0">
              <a:lnSpc>
                <a:spcPct val="100000"/>
              </a:lnSpc>
              <a:spcBef>
                <a:spcPts val="1600"/>
              </a:spcBef>
              <a:spcAft>
                <a:spcPts val="0"/>
              </a:spcAft>
              <a:buClr>
                <a:srgbClr val="000000"/>
              </a:buClr>
              <a:buSzPts val="1400"/>
              <a:buChar char="■"/>
              <a:defRPr>
                <a:solidFill>
                  <a:srgbClr val="000000"/>
                </a:solidFill>
              </a:defRPr>
            </a:lvl3pPr>
            <a:lvl4pPr marL="1828800" lvl="3" indent="-317500" rtl="0">
              <a:lnSpc>
                <a:spcPct val="100000"/>
              </a:lnSpc>
              <a:spcBef>
                <a:spcPts val="1600"/>
              </a:spcBef>
              <a:spcAft>
                <a:spcPts val="0"/>
              </a:spcAft>
              <a:buClr>
                <a:srgbClr val="000000"/>
              </a:buClr>
              <a:buSzPts val="1400"/>
              <a:buChar char="●"/>
              <a:defRPr>
                <a:solidFill>
                  <a:srgbClr val="000000"/>
                </a:solidFill>
              </a:defRPr>
            </a:lvl4pPr>
            <a:lvl5pPr marL="2286000" lvl="4" indent="-317500" rtl="0">
              <a:lnSpc>
                <a:spcPct val="100000"/>
              </a:lnSpc>
              <a:spcBef>
                <a:spcPts val="1600"/>
              </a:spcBef>
              <a:spcAft>
                <a:spcPts val="0"/>
              </a:spcAft>
              <a:buClr>
                <a:srgbClr val="000000"/>
              </a:buClr>
              <a:buSzPts val="1400"/>
              <a:buChar char="○"/>
              <a:defRPr>
                <a:solidFill>
                  <a:srgbClr val="000000"/>
                </a:solidFill>
              </a:defRPr>
            </a:lvl5pPr>
            <a:lvl6pPr marL="2743200" lvl="5" indent="-317500" rtl="0">
              <a:lnSpc>
                <a:spcPct val="100000"/>
              </a:lnSpc>
              <a:spcBef>
                <a:spcPts val="1600"/>
              </a:spcBef>
              <a:spcAft>
                <a:spcPts val="0"/>
              </a:spcAft>
              <a:buClr>
                <a:srgbClr val="000000"/>
              </a:buClr>
              <a:buSzPts val="1400"/>
              <a:buChar char="■"/>
              <a:defRPr>
                <a:solidFill>
                  <a:srgbClr val="000000"/>
                </a:solidFill>
              </a:defRPr>
            </a:lvl6pPr>
            <a:lvl7pPr marL="3200400" lvl="6" indent="-317500" rtl="0">
              <a:lnSpc>
                <a:spcPct val="100000"/>
              </a:lnSpc>
              <a:spcBef>
                <a:spcPts val="1600"/>
              </a:spcBef>
              <a:spcAft>
                <a:spcPts val="0"/>
              </a:spcAft>
              <a:buClr>
                <a:srgbClr val="000000"/>
              </a:buClr>
              <a:buSzPts val="1400"/>
              <a:buChar char="●"/>
              <a:defRPr>
                <a:solidFill>
                  <a:srgbClr val="000000"/>
                </a:solidFill>
              </a:defRPr>
            </a:lvl7pPr>
            <a:lvl8pPr marL="3657600" lvl="7" indent="-317500" rtl="0">
              <a:lnSpc>
                <a:spcPct val="100000"/>
              </a:lnSpc>
              <a:spcBef>
                <a:spcPts val="1600"/>
              </a:spcBef>
              <a:spcAft>
                <a:spcPts val="0"/>
              </a:spcAft>
              <a:buClr>
                <a:srgbClr val="000000"/>
              </a:buClr>
              <a:buSzPts val="1400"/>
              <a:buChar char="○"/>
              <a:defRPr>
                <a:solidFill>
                  <a:srgbClr val="000000"/>
                </a:solidFill>
              </a:defRPr>
            </a:lvl8pPr>
            <a:lvl9pPr marL="4114800" lvl="8" indent="-317500" rtl="0">
              <a:lnSpc>
                <a:spcPct val="100000"/>
              </a:lnSpc>
              <a:spcBef>
                <a:spcPts val="1600"/>
              </a:spcBef>
              <a:spcAft>
                <a:spcPts val="1600"/>
              </a:spcAft>
              <a:buClr>
                <a:srgbClr val="000000"/>
              </a:buClr>
              <a:buSzPts val="1400"/>
              <a:buChar char="■"/>
              <a:defRPr>
                <a:solidFill>
                  <a:srgbClr val="000000"/>
                </a:solidFill>
              </a:defRPr>
            </a:lvl9pPr>
          </a:lstStyle>
          <a:p>
            <a:endParaRPr/>
          </a:p>
        </p:txBody>
      </p:sp>
      <p:sp>
        <p:nvSpPr>
          <p:cNvPr id="57" name="Google Shape;57;p16"/>
          <p:cNvSpPr txBox="1">
            <a:spLocks noGrp="1"/>
          </p:cNvSpPr>
          <p:nvPr>
            <p:ph type="title"/>
          </p:nvPr>
        </p:nvSpPr>
        <p:spPr>
          <a:xfrm>
            <a:off x="6184407" y="3400357"/>
            <a:ext cx="1129500" cy="504600"/>
          </a:xfrm>
          <a:prstGeom prst="rect">
            <a:avLst/>
          </a:prstGeom>
        </p:spPr>
        <p:txBody>
          <a:bodyPr spcFirstLastPara="1" wrap="square" lIns="91425" tIns="91425" rIns="91425" bIns="91425" anchor="t" anchorCtr="0">
            <a:noAutofit/>
          </a:bodyPr>
          <a:lstStyle>
            <a:lvl1pPr lvl="0">
              <a:spcBef>
                <a:spcPts val="0"/>
              </a:spcBef>
              <a:spcAft>
                <a:spcPts val="0"/>
              </a:spcAft>
              <a:buSzPts val="1800"/>
              <a:buNone/>
              <a:defRPr sz="1800">
                <a:solidFill>
                  <a:srgbClr val="FFFFFF"/>
                </a:solidFill>
              </a:defRPr>
            </a:lvl1pPr>
            <a:lvl2pPr lvl="1">
              <a:spcBef>
                <a:spcPts val="0"/>
              </a:spcBef>
              <a:spcAft>
                <a:spcPts val="0"/>
              </a:spcAft>
              <a:buSzPts val="2800"/>
              <a:buNone/>
              <a:defRPr>
                <a:latin typeface="Montserrat"/>
                <a:ea typeface="Montserrat"/>
                <a:cs typeface="Montserrat"/>
                <a:sym typeface="Montserrat"/>
              </a:defRPr>
            </a:lvl2pPr>
            <a:lvl3pPr lvl="2">
              <a:spcBef>
                <a:spcPts val="0"/>
              </a:spcBef>
              <a:spcAft>
                <a:spcPts val="0"/>
              </a:spcAft>
              <a:buSzPts val="2800"/>
              <a:buNone/>
              <a:defRPr>
                <a:latin typeface="Montserrat"/>
                <a:ea typeface="Montserrat"/>
                <a:cs typeface="Montserrat"/>
                <a:sym typeface="Montserrat"/>
              </a:defRPr>
            </a:lvl3pPr>
            <a:lvl4pPr lvl="3">
              <a:spcBef>
                <a:spcPts val="0"/>
              </a:spcBef>
              <a:spcAft>
                <a:spcPts val="0"/>
              </a:spcAft>
              <a:buSzPts val="2800"/>
              <a:buNone/>
              <a:defRPr>
                <a:latin typeface="Montserrat"/>
                <a:ea typeface="Montserrat"/>
                <a:cs typeface="Montserrat"/>
                <a:sym typeface="Montserrat"/>
              </a:defRPr>
            </a:lvl4pPr>
            <a:lvl5pPr lvl="4">
              <a:spcBef>
                <a:spcPts val="0"/>
              </a:spcBef>
              <a:spcAft>
                <a:spcPts val="0"/>
              </a:spcAft>
              <a:buSzPts val="2800"/>
              <a:buNone/>
              <a:defRPr>
                <a:latin typeface="Montserrat"/>
                <a:ea typeface="Montserrat"/>
                <a:cs typeface="Montserrat"/>
                <a:sym typeface="Montserrat"/>
              </a:defRPr>
            </a:lvl5pPr>
            <a:lvl6pPr lvl="5">
              <a:spcBef>
                <a:spcPts val="0"/>
              </a:spcBef>
              <a:spcAft>
                <a:spcPts val="0"/>
              </a:spcAft>
              <a:buSzPts val="2800"/>
              <a:buNone/>
              <a:defRPr>
                <a:latin typeface="Montserrat"/>
                <a:ea typeface="Montserrat"/>
                <a:cs typeface="Montserrat"/>
                <a:sym typeface="Montserrat"/>
              </a:defRPr>
            </a:lvl6pPr>
            <a:lvl7pPr lvl="6">
              <a:spcBef>
                <a:spcPts val="0"/>
              </a:spcBef>
              <a:spcAft>
                <a:spcPts val="0"/>
              </a:spcAft>
              <a:buSzPts val="2800"/>
              <a:buNone/>
              <a:defRPr>
                <a:latin typeface="Montserrat"/>
                <a:ea typeface="Montserrat"/>
                <a:cs typeface="Montserrat"/>
                <a:sym typeface="Montserrat"/>
              </a:defRPr>
            </a:lvl7pPr>
            <a:lvl8pPr lvl="7">
              <a:spcBef>
                <a:spcPts val="0"/>
              </a:spcBef>
              <a:spcAft>
                <a:spcPts val="0"/>
              </a:spcAft>
              <a:buSzPts val="2800"/>
              <a:buNone/>
              <a:defRPr>
                <a:latin typeface="Montserrat"/>
                <a:ea typeface="Montserrat"/>
                <a:cs typeface="Montserrat"/>
                <a:sym typeface="Montserrat"/>
              </a:defRPr>
            </a:lvl8pPr>
            <a:lvl9pPr lvl="8">
              <a:spcBef>
                <a:spcPts val="0"/>
              </a:spcBef>
              <a:spcAft>
                <a:spcPts val="0"/>
              </a:spcAft>
              <a:buSzPts val="2800"/>
              <a:buNone/>
              <a:defRPr>
                <a:latin typeface="Montserrat"/>
                <a:ea typeface="Montserrat"/>
                <a:cs typeface="Montserrat"/>
                <a:sym typeface="Montserrat"/>
              </a:defRPr>
            </a:lvl9pPr>
          </a:lstStyle>
          <a:p>
            <a:endParaRPr/>
          </a:p>
        </p:txBody>
      </p:sp>
      <p:sp>
        <p:nvSpPr>
          <p:cNvPr id="58" name="Google Shape;58;p16"/>
          <p:cNvSpPr txBox="1">
            <a:spLocks noGrp="1"/>
          </p:cNvSpPr>
          <p:nvPr>
            <p:ph type="body" idx="3"/>
          </p:nvPr>
        </p:nvSpPr>
        <p:spPr>
          <a:xfrm>
            <a:off x="1040326" y="3831252"/>
            <a:ext cx="1908300" cy="636000"/>
          </a:xfrm>
          <a:prstGeom prst="rect">
            <a:avLst/>
          </a:prstGeom>
        </p:spPr>
        <p:txBody>
          <a:bodyPr spcFirstLastPara="1" wrap="square" lIns="91425" tIns="91425" rIns="91425" bIns="91425" anchor="t" anchorCtr="0">
            <a:noAutofit/>
          </a:bodyPr>
          <a:lstStyle>
            <a:lvl1pPr marL="457200" lvl="0" indent="-317500" algn="r" rtl="0">
              <a:lnSpc>
                <a:spcPct val="80000"/>
              </a:lnSpc>
              <a:spcBef>
                <a:spcPts val="0"/>
              </a:spcBef>
              <a:spcAft>
                <a:spcPts val="0"/>
              </a:spcAft>
              <a:buClr>
                <a:srgbClr val="000000"/>
              </a:buClr>
              <a:buSzPts val="1400"/>
              <a:buChar char="●"/>
              <a:defRPr sz="1400"/>
            </a:lvl1pPr>
            <a:lvl2pPr marL="914400" lvl="1" indent="-317500" algn="r" rtl="0">
              <a:spcBef>
                <a:spcPts val="0"/>
              </a:spcBef>
              <a:spcAft>
                <a:spcPts val="0"/>
              </a:spcAft>
              <a:buClr>
                <a:srgbClr val="000000"/>
              </a:buClr>
              <a:buSzPts val="1400"/>
              <a:buChar char="○"/>
              <a:defRPr>
                <a:solidFill>
                  <a:srgbClr val="000000"/>
                </a:solidFill>
              </a:defRPr>
            </a:lvl2pPr>
            <a:lvl3pPr marL="1371600" lvl="2" indent="-317500" algn="r" rtl="0">
              <a:spcBef>
                <a:spcPts val="1600"/>
              </a:spcBef>
              <a:spcAft>
                <a:spcPts val="0"/>
              </a:spcAft>
              <a:buClr>
                <a:srgbClr val="000000"/>
              </a:buClr>
              <a:buSzPts val="1400"/>
              <a:buChar char="■"/>
              <a:defRPr>
                <a:solidFill>
                  <a:srgbClr val="000000"/>
                </a:solidFill>
              </a:defRPr>
            </a:lvl3pPr>
            <a:lvl4pPr marL="1828800" lvl="3" indent="-317500" algn="r" rtl="0">
              <a:spcBef>
                <a:spcPts val="1600"/>
              </a:spcBef>
              <a:spcAft>
                <a:spcPts val="0"/>
              </a:spcAft>
              <a:buClr>
                <a:srgbClr val="000000"/>
              </a:buClr>
              <a:buSzPts val="1400"/>
              <a:buChar char="●"/>
              <a:defRPr>
                <a:solidFill>
                  <a:srgbClr val="000000"/>
                </a:solidFill>
              </a:defRPr>
            </a:lvl4pPr>
            <a:lvl5pPr marL="2286000" lvl="4" indent="-317500" algn="r" rtl="0">
              <a:spcBef>
                <a:spcPts val="1600"/>
              </a:spcBef>
              <a:spcAft>
                <a:spcPts val="0"/>
              </a:spcAft>
              <a:buClr>
                <a:srgbClr val="000000"/>
              </a:buClr>
              <a:buSzPts val="1400"/>
              <a:buChar char="○"/>
              <a:defRPr>
                <a:solidFill>
                  <a:srgbClr val="000000"/>
                </a:solidFill>
              </a:defRPr>
            </a:lvl5pPr>
            <a:lvl6pPr marL="2743200" lvl="5" indent="-317500" algn="r" rtl="0">
              <a:spcBef>
                <a:spcPts val="1600"/>
              </a:spcBef>
              <a:spcAft>
                <a:spcPts val="0"/>
              </a:spcAft>
              <a:buClr>
                <a:srgbClr val="000000"/>
              </a:buClr>
              <a:buSzPts val="1400"/>
              <a:buChar char="■"/>
              <a:defRPr>
                <a:solidFill>
                  <a:srgbClr val="000000"/>
                </a:solidFill>
              </a:defRPr>
            </a:lvl6pPr>
            <a:lvl7pPr marL="3200400" lvl="6" indent="-317500" algn="r" rtl="0">
              <a:spcBef>
                <a:spcPts val="1600"/>
              </a:spcBef>
              <a:spcAft>
                <a:spcPts val="0"/>
              </a:spcAft>
              <a:buClr>
                <a:srgbClr val="000000"/>
              </a:buClr>
              <a:buSzPts val="1400"/>
              <a:buChar char="●"/>
              <a:defRPr>
                <a:solidFill>
                  <a:srgbClr val="000000"/>
                </a:solidFill>
              </a:defRPr>
            </a:lvl7pPr>
            <a:lvl8pPr marL="3657600" lvl="7" indent="-317500" algn="r" rtl="0">
              <a:spcBef>
                <a:spcPts val="1600"/>
              </a:spcBef>
              <a:spcAft>
                <a:spcPts val="0"/>
              </a:spcAft>
              <a:buClr>
                <a:srgbClr val="000000"/>
              </a:buClr>
              <a:buSzPts val="1400"/>
              <a:buChar char="○"/>
              <a:defRPr>
                <a:solidFill>
                  <a:srgbClr val="000000"/>
                </a:solidFill>
              </a:defRPr>
            </a:lvl8pPr>
            <a:lvl9pPr marL="4114800" lvl="8" indent="-317500" algn="r" rtl="0">
              <a:spcBef>
                <a:spcPts val="1600"/>
              </a:spcBef>
              <a:spcAft>
                <a:spcPts val="1600"/>
              </a:spcAft>
              <a:buClr>
                <a:srgbClr val="000000"/>
              </a:buClr>
              <a:buSzPts val="1400"/>
              <a:buChar char="■"/>
              <a:defRPr>
                <a:solidFill>
                  <a:srgbClr val="000000"/>
                </a:solidFill>
              </a:defRPr>
            </a:lvl9pPr>
          </a:lstStyle>
          <a:p>
            <a:endParaRPr/>
          </a:p>
        </p:txBody>
      </p:sp>
      <p:sp>
        <p:nvSpPr>
          <p:cNvPr id="59" name="Google Shape;59;p16"/>
          <p:cNvSpPr txBox="1">
            <a:spLocks noGrp="1"/>
          </p:cNvSpPr>
          <p:nvPr>
            <p:ph type="title" idx="4"/>
          </p:nvPr>
        </p:nvSpPr>
        <p:spPr>
          <a:xfrm>
            <a:off x="725100" y="695466"/>
            <a:ext cx="7272000" cy="5727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rgbClr val="000000"/>
                </a:solidFill>
                <a:latin typeface="Montserrat ExtraBold"/>
                <a:ea typeface="Montserrat ExtraBold"/>
                <a:cs typeface="Montserrat ExtraBold"/>
                <a:sym typeface="Montserrat ExtraBold"/>
              </a:defRPr>
            </a:lvl1pPr>
            <a:lvl2pPr lvl="1" rtl="0">
              <a:spcBef>
                <a:spcPts val="0"/>
              </a:spcBef>
              <a:spcAft>
                <a:spcPts val="0"/>
              </a:spcAft>
              <a:buNone/>
              <a:defRPr>
                <a:solidFill>
                  <a:srgbClr val="000000"/>
                </a:solidFill>
                <a:latin typeface="Montserrat ExtraBold"/>
                <a:ea typeface="Montserrat ExtraBold"/>
                <a:cs typeface="Montserrat ExtraBold"/>
                <a:sym typeface="Montserrat ExtraBold"/>
              </a:defRPr>
            </a:lvl2pPr>
            <a:lvl3pPr lvl="2" rtl="0">
              <a:spcBef>
                <a:spcPts val="0"/>
              </a:spcBef>
              <a:spcAft>
                <a:spcPts val="0"/>
              </a:spcAft>
              <a:buNone/>
              <a:defRPr>
                <a:solidFill>
                  <a:srgbClr val="000000"/>
                </a:solidFill>
                <a:latin typeface="Montserrat ExtraBold"/>
                <a:ea typeface="Montserrat ExtraBold"/>
                <a:cs typeface="Montserrat ExtraBold"/>
                <a:sym typeface="Montserrat ExtraBold"/>
              </a:defRPr>
            </a:lvl3pPr>
            <a:lvl4pPr lvl="3" rtl="0">
              <a:spcBef>
                <a:spcPts val="0"/>
              </a:spcBef>
              <a:spcAft>
                <a:spcPts val="0"/>
              </a:spcAft>
              <a:buNone/>
              <a:defRPr>
                <a:solidFill>
                  <a:srgbClr val="000000"/>
                </a:solidFill>
                <a:latin typeface="Montserrat ExtraBold"/>
                <a:ea typeface="Montserrat ExtraBold"/>
                <a:cs typeface="Montserrat ExtraBold"/>
                <a:sym typeface="Montserrat ExtraBold"/>
              </a:defRPr>
            </a:lvl4pPr>
            <a:lvl5pPr lvl="4" rtl="0">
              <a:spcBef>
                <a:spcPts val="0"/>
              </a:spcBef>
              <a:spcAft>
                <a:spcPts val="0"/>
              </a:spcAft>
              <a:buNone/>
              <a:defRPr>
                <a:solidFill>
                  <a:srgbClr val="000000"/>
                </a:solidFill>
                <a:latin typeface="Montserrat ExtraBold"/>
                <a:ea typeface="Montserrat ExtraBold"/>
                <a:cs typeface="Montserrat ExtraBold"/>
                <a:sym typeface="Montserrat ExtraBold"/>
              </a:defRPr>
            </a:lvl5pPr>
            <a:lvl6pPr lvl="5" rtl="0">
              <a:spcBef>
                <a:spcPts val="0"/>
              </a:spcBef>
              <a:spcAft>
                <a:spcPts val="0"/>
              </a:spcAft>
              <a:buNone/>
              <a:defRPr>
                <a:solidFill>
                  <a:srgbClr val="000000"/>
                </a:solidFill>
                <a:latin typeface="Montserrat ExtraBold"/>
                <a:ea typeface="Montserrat ExtraBold"/>
                <a:cs typeface="Montserrat ExtraBold"/>
                <a:sym typeface="Montserrat ExtraBold"/>
              </a:defRPr>
            </a:lvl6pPr>
            <a:lvl7pPr lvl="6" rtl="0">
              <a:spcBef>
                <a:spcPts val="0"/>
              </a:spcBef>
              <a:spcAft>
                <a:spcPts val="0"/>
              </a:spcAft>
              <a:buNone/>
              <a:defRPr>
                <a:solidFill>
                  <a:srgbClr val="000000"/>
                </a:solidFill>
                <a:latin typeface="Montserrat ExtraBold"/>
                <a:ea typeface="Montserrat ExtraBold"/>
                <a:cs typeface="Montserrat ExtraBold"/>
                <a:sym typeface="Montserrat ExtraBold"/>
              </a:defRPr>
            </a:lvl7pPr>
            <a:lvl8pPr lvl="7" rtl="0">
              <a:spcBef>
                <a:spcPts val="0"/>
              </a:spcBef>
              <a:spcAft>
                <a:spcPts val="0"/>
              </a:spcAft>
              <a:buNone/>
              <a:defRPr>
                <a:solidFill>
                  <a:srgbClr val="000000"/>
                </a:solidFill>
                <a:latin typeface="Montserrat ExtraBold"/>
                <a:ea typeface="Montserrat ExtraBold"/>
                <a:cs typeface="Montserrat ExtraBold"/>
                <a:sym typeface="Montserrat ExtraBold"/>
              </a:defRPr>
            </a:lvl8pPr>
            <a:lvl9pPr lvl="8" rtl="0">
              <a:spcBef>
                <a:spcPts val="0"/>
              </a:spcBef>
              <a:spcAft>
                <a:spcPts val="0"/>
              </a:spcAft>
              <a:buNone/>
              <a:defRPr>
                <a:solidFill>
                  <a:srgbClr val="000000"/>
                </a:solidFill>
                <a:latin typeface="Montserrat ExtraBold"/>
                <a:ea typeface="Montserrat ExtraBold"/>
                <a:cs typeface="Montserrat ExtraBold"/>
                <a:sym typeface="Montserrat ExtraBold"/>
              </a:defRPr>
            </a:lvl9pPr>
          </a:lstStyle>
          <a:p>
            <a:endParaRPr/>
          </a:p>
        </p:txBody>
      </p:sp>
      <p:sp>
        <p:nvSpPr>
          <p:cNvPr id="60" name="Google Shape;60;p16"/>
          <p:cNvSpPr txBox="1">
            <a:spLocks noGrp="1"/>
          </p:cNvSpPr>
          <p:nvPr>
            <p:ph type="title" idx="5"/>
          </p:nvPr>
        </p:nvSpPr>
        <p:spPr>
          <a:xfrm>
            <a:off x="1796503" y="3388241"/>
            <a:ext cx="1129500" cy="5046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800"/>
              <a:buNone/>
              <a:defRPr sz="1800">
                <a:solidFill>
                  <a:srgbClr val="FFFFFF"/>
                </a:solidFill>
              </a:defRPr>
            </a:lvl1pPr>
            <a:lvl2pPr lvl="1" algn="r" rtl="0">
              <a:spcBef>
                <a:spcPts val="0"/>
              </a:spcBef>
              <a:spcAft>
                <a:spcPts val="0"/>
              </a:spcAft>
              <a:buSzPts val="2800"/>
              <a:buNone/>
              <a:defRPr>
                <a:latin typeface="Montserrat"/>
                <a:ea typeface="Montserrat"/>
                <a:cs typeface="Montserrat"/>
                <a:sym typeface="Montserrat"/>
              </a:defRPr>
            </a:lvl2pPr>
            <a:lvl3pPr lvl="2" algn="r" rtl="0">
              <a:spcBef>
                <a:spcPts val="0"/>
              </a:spcBef>
              <a:spcAft>
                <a:spcPts val="0"/>
              </a:spcAft>
              <a:buSzPts val="2800"/>
              <a:buNone/>
              <a:defRPr>
                <a:latin typeface="Montserrat"/>
                <a:ea typeface="Montserrat"/>
                <a:cs typeface="Montserrat"/>
                <a:sym typeface="Montserrat"/>
              </a:defRPr>
            </a:lvl3pPr>
            <a:lvl4pPr lvl="3" algn="r" rtl="0">
              <a:spcBef>
                <a:spcPts val="0"/>
              </a:spcBef>
              <a:spcAft>
                <a:spcPts val="0"/>
              </a:spcAft>
              <a:buSzPts val="2800"/>
              <a:buNone/>
              <a:defRPr>
                <a:latin typeface="Montserrat"/>
                <a:ea typeface="Montserrat"/>
                <a:cs typeface="Montserrat"/>
                <a:sym typeface="Montserrat"/>
              </a:defRPr>
            </a:lvl4pPr>
            <a:lvl5pPr lvl="4" algn="r" rtl="0">
              <a:spcBef>
                <a:spcPts val="0"/>
              </a:spcBef>
              <a:spcAft>
                <a:spcPts val="0"/>
              </a:spcAft>
              <a:buSzPts val="2800"/>
              <a:buNone/>
              <a:defRPr>
                <a:latin typeface="Montserrat"/>
                <a:ea typeface="Montserrat"/>
                <a:cs typeface="Montserrat"/>
                <a:sym typeface="Montserrat"/>
              </a:defRPr>
            </a:lvl5pPr>
            <a:lvl6pPr lvl="5" algn="r" rtl="0">
              <a:spcBef>
                <a:spcPts val="0"/>
              </a:spcBef>
              <a:spcAft>
                <a:spcPts val="0"/>
              </a:spcAft>
              <a:buSzPts val="2800"/>
              <a:buNone/>
              <a:defRPr>
                <a:latin typeface="Montserrat"/>
                <a:ea typeface="Montserrat"/>
                <a:cs typeface="Montserrat"/>
                <a:sym typeface="Montserrat"/>
              </a:defRPr>
            </a:lvl6pPr>
            <a:lvl7pPr lvl="6" algn="r" rtl="0">
              <a:spcBef>
                <a:spcPts val="0"/>
              </a:spcBef>
              <a:spcAft>
                <a:spcPts val="0"/>
              </a:spcAft>
              <a:buSzPts val="2800"/>
              <a:buNone/>
              <a:defRPr>
                <a:latin typeface="Montserrat"/>
                <a:ea typeface="Montserrat"/>
                <a:cs typeface="Montserrat"/>
                <a:sym typeface="Montserrat"/>
              </a:defRPr>
            </a:lvl7pPr>
            <a:lvl8pPr lvl="7" algn="r" rtl="0">
              <a:spcBef>
                <a:spcPts val="0"/>
              </a:spcBef>
              <a:spcAft>
                <a:spcPts val="0"/>
              </a:spcAft>
              <a:buSzPts val="2800"/>
              <a:buNone/>
              <a:defRPr>
                <a:latin typeface="Montserrat"/>
                <a:ea typeface="Montserrat"/>
                <a:cs typeface="Montserrat"/>
                <a:sym typeface="Montserrat"/>
              </a:defRPr>
            </a:lvl8pPr>
            <a:lvl9pPr lvl="8" algn="r" rtl="0">
              <a:spcBef>
                <a:spcPts val="0"/>
              </a:spcBef>
              <a:spcAft>
                <a:spcPts val="0"/>
              </a:spcAft>
              <a:buSzPts val="2800"/>
              <a:buNone/>
              <a:defRPr>
                <a:latin typeface="Montserrat"/>
                <a:ea typeface="Montserrat"/>
                <a:cs typeface="Montserrat"/>
                <a:sym typeface="Montserrat"/>
              </a:defRPr>
            </a:lvl9pPr>
          </a:lstStyle>
          <a:p>
            <a:endParaRPr/>
          </a:p>
        </p:txBody>
      </p:sp>
      <p:sp>
        <p:nvSpPr>
          <p:cNvPr id="61" name="Google Shape;61;p16"/>
          <p:cNvSpPr txBox="1">
            <a:spLocks noGrp="1"/>
          </p:cNvSpPr>
          <p:nvPr>
            <p:ph type="title" idx="6"/>
          </p:nvPr>
        </p:nvSpPr>
        <p:spPr>
          <a:xfrm>
            <a:off x="6195374" y="1719125"/>
            <a:ext cx="1129500" cy="5046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solidFill>
                  <a:srgbClr val="FFFFFF"/>
                </a:solidFill>
              </a:defRPr>
            </a:lvl1pPr>
            <a:lvl2pPr lvl="1" rtl="0">
              <a:spcBef>
                <a:spcPts val="0"/>
              </a:spcBef>
              <a:spcAft>
                <a:spcPts val="0"/>
              </a:spcAft>
              <a:buSzPts val="2800"/>
              <a:buNone/>
              <a:defRPr>
                <a:latin typeface="Montserrat"/>
                <a:ea typeface="Montserrat"/>
                <a:cs typeface="Montserrat"/>
                <a:sym typeface="Montserrat"/>
              </a:defRPr>
            </a:lvl2pPr>
            <a:lvl3pPr lvl="2" rtl="0">
              <a:spcBef>
                <a:spcPts val="0"/>
              </a:spcBef>
              <a:spcAft>
                <a:spcPts val="0"/>
              </a:spcAft>
              <a:buSzPts val="2800"/>
              <a:buNone/>
              <a:defRPr>
                <a:latin typeface="Montserrat"/>
                <a:ea typeface="Montserrat"/>
                <a:cs typeface="Montserrat"/>
                <a:sym typeface="Montserrat"/>
              </a:defRPr>
            </a:lvl3pPr>
            <a:lvl4pPr lvl="3" rtl="0">
              <a:spcBef>
                <a:spcPts val="0"/>
              </a:spcBef>
              <a:spcAft>
                <a:spcPts val="0"/>
              </a:spcAft>
              <a:buSzPts val="2800"/>
              <a:buNone/>
              <a:defRPr>
                <a:latin typeface="Montserrat"/>
                <a:ea typeface="Montserrat"/>
                <a:cs typeface="Montserrat"/>
                <a:sym typeface="Montserrat"/>
              </a:defRPr>
            </a:lvl4pPr>
            <a:lvl5pPr lvl="4" rtl="0">
              <a:spcBef>
                <a:spcPts val="0"/>
              </a:spcBef>
              <a:spcAft>
                <a:spcPts val="0"/>
              </a:spcAft>
              <a:buSzPts val="2800"/>
              <a:buNone/>
              <a:defRPr>
                <a:latin typeface="Montserrat"/>
                <a:ea typeface="Montserrat"/>
                <a:cs typeface="Montserrat"/>
                <a:sym typeface="Montserrat"/>
              </a:defRPr>
            </a:lvl5pPr>
            <a:lvl6pPr lvl="5" rtl="0">
              <a:spcBef>
                <a:spcPts val="0"/>
              </a:spcBef>
              <a:spcAft>
                <a:spcPts val="0"/>
              </a:spcAft>
              <a:buSzPts val="2800"/>
              <a:buNone/>
              <a:defRPr>
                <a:latin typeface="Montserrat"/>
                <a:ea typeface="Montserrat"/>
                <a:cs typeface="Montserrat"/>
                <a:sym typeface="Montserrat"/>
              </a:defRPr>
            </a:lvl6pPr>
            <a:lvl7pPr lvl="6" rtl="0">
              <a:spcBef>
                <a:spcPts val="0"/>
              </a:spcBef>
              <a:spcAft>
                <a:spcPts val="0"/>
              </a:spcAft>
              <a:buSzPts val="2800"/>
              <a:buNone/>
              <a:defRPr>
                <a:latin typeface="Montserrat"/>
                <a:ea typeface="Montserrat"/>
                <a:cs typeface="Montserrat"/>
                <a:sym typeface="Montserrat"/>
              </a:defRPr>
            </a:lvl7pPr>
            <a:lvl8pPr lvl="7" rtl="0">
              <a:spcBef>
                <a:spcPts val="0"/>
              </a:spcBef>
              <a:spcAft>
                <a:spcPts val="0"/>
              </a:spcAft>
              <a:buSzPts val="2800"/>
              <a:buNone/>
              <a:defRPr>
                <a:latin typeface="Montserrat"/>
                <a:ea typeface="Montserrat"/>
                <a:cs typeface="Montserrat"/>
                <a:sym typeface="Montserrat"/>
              </a:defRPr>
            </a:lvl8pPr>
            <a:lvl9pPr lvl="8" rtl="0">
              <a:spcBef>
                <a:spcPts val="0"/>
              </a:spcBef>
              <a:spcAft>
                <a:spcPts val="0"/>
              </a:spcAft>
              <a:buSzPts val="2800"/>
              <a:buNone/>
              <a:defRPr>
                <a:latin typeface="Montserrat"/>
                <a:ea typeface="Montserrat"/>
                <a:cs typeface="Montserrat"/>
                <a:sym typeface="Montserrat"/>
              </a:defRPr>
            </a:lvl9pPr>
          </a:lstStyle>
          <a:p>
            <a:endParaRPr/>
          </a:p>
        </p:txBody>
      </p:sp>
      <p:sp>
        <p:nvSpPr>
          <p:cNvPr id="62" name="Google Shape;62;p16"/>
          <p:cNvSpPr txBox="1">
            <a:spLocks noGrp="1"/>
          </p:cNvSpPr>
          <p:nvPr>
            <p:ph type="body" idx="7"/>
          </p:nvPr>
        </p:nvSpPr>
        <p:spPr>
          <a:xfrm>
            <a:off x="1051293" y="2137424"/>
            <a:ext cx="1908300" cy="636000"/>
          </a:xfrm>
          <a:prstGeom prst="rect">
            <a:avLst/>
          </a:prstGeom>
        </p:spPr>
        <p:txBody>
          <a:bodyPr spcFirstLastPara="1" wrap="square" lIns="91425" tIns="91425" rIns="91425" bIns="91425" anchor="t" anchorCtr="0">
            <a:noAutofit/>
          </a:bodyPr>
          <a:lstStyle>
            <a:lvl1pPr marL="457200" lvl="0" indent="-317500" algn="r" rtl="0">
              <a:lnSpc>
                <a:spcPct val="80000"/>
              </a:lnSpc>
              <a:spcBef>
                <a:spcPts val="0"/>
              </a:spcBef>
              <a:spcAft>
                <a:spcPts val="0"/>
              </a:spcAft>
              <a:buClr>
                <a:srgbClr val="000000"/>
              </a:buClr>
              <a:buSzPts val="1400"/>
              <a:buChar char="●"/>
              <a:defRPr sz="1400">
                <a:solidFill>
                  <a:srgbClr val="FFFFFF"/>
                </a:solidFill>
              </a:defRPr>
            </a:lvl1pPr>
            <a:lvl2pPr marL="914400" lvl="1" indent="-317500" algn="r" rtl="0">
              <a:spcBef>
                <a:spcPts val="0"/>
              </a:spcBef>
              <a:spcAft>
                <a:spcPts val="0"/>
              </a:spcAft>
              <a:buClr>
                <a:srgbClr val="000000"/>
              </a:buClr>
              <a:buSzPts val="1400"/>
              <a:buChar char="○"/>
              <a:defRPr>
                <a:solidFill>
                  <a:srgbClr val="000000"/>
                </a:solidFill>
              </a:defRPr>
            </a:lvl2pPr>
            <a:lvl3pPr marL="1371600" lvl="2" indent="-317500" algn="r" rtl="0">
              <a:spcBef>
                <a:spcPts val="1600"/>
              </a:spcBef>
              <a:spcAft>
                <a:spcPts val="0"/>
              </a:spcAft>
              <a:buClr>
                <a:srgbClr val="000000"/>
              </a:buClr>
              <a:buSzPts val="1400"/>
              <a:buChar char="■"/>
              <a:defRPr>
                <a:solidFill>
                  <a:srgbClr val="000000"/>
                </a:solidFill>
              </a:defRPr>
            </a:lvl3pPr>
            <a:lvl4pPr marL="1828800" lvl="3" indent="-317500" algn="r" rtl="0">
              <a:spcBef>
                <a:spcPts val="1600"/>
              </a:spcBef>
              <a:spcAft>
                <a:spcPts val="0"/>
              </a:spcAft>
              <a:buClr>
                <a:srgbClr val="000000"/>
              </a:buClr>
              <a:buSzPts val="1400"/>
              <a:buChar char="●"/>
              <a:defRPr>
                <a:solidFill>
                  <a:srgbClr val="000000"/>
                </a:solidFill>
              </a:defRPr>
            </a:lvl4pPr>
            <a:lvl5pPr marL="2286000" lvl="4" indent="-317500" algn="r" rtl="0">
              <a:spcBef>
                <a:spcPts val="1600"/>
              </a:spcBef>
              <a:spcAft>
                <a:spcPts val="0"/>
              </a:spcAft>
              <a:buClr>
                <a:srgbClr val="000000"/>
              </a:buClr>
              <a:buSzPts val="1400"/>
              <a:buChar char="○"/>
              <a:defRPr>
                <a:solidFill>
                  <a:srgbClr val="000000"/>
                </a:solidFill>
              </a:defRPr>
            </a:lvl5pPr>
            <a:lvl6pPr marL="2743200" lvl="5" indent="-317500" algn="r" rtl="0">
              <a:spcBef>
                <a:spcPts val="1600"/>
              </a:spcBef>
              <a:spcAft>
                <a:spcPts val="0"/>
              </a:spcAft>
              <a:buClr>
                <a:srgbClr val="000000"/>
              </a:buClr>
              <a:buSzPts val="1400"/>
              <a:buChar char="■"/>
              <a:defRPr>
                <a:solidFill>
                  <a:srgbClr val="000000"/>
                </a:solidFill>
              </a:defRPr>
            </a:lvl6pPr>
            <a:lvl7pPr marL="3200400" lvl="6" indent="-317500" algn="r" rtl="0">
              <a:spcBef>
                <a:spcPts val="1600"/>
              </a:spcBef>
              <a:spcAft>
                <a:spcPts val="0"/>
              </a:spcAft>
              <a:buClr>
                <a:srgbClr val="000000"/>
              </a:buClr>
              <a:buSzPts val="1400"/>
              <a:buChar char="●"/>
              <a:defRPr>
                <a:solidFill>
                  <a:srgbClr val="000000"/>
                </a:solidFill>
              </a:defRPr>
            </a:lvl7pPr>
            <a:lvl8pPr marL="3657600" lvl="7" indent="-317500" algn="r" rtl="0">
              <a:spcBef>
                <a:spcPts val="1600"/>
              </a:spcBef>
              <a:spcAft>
                <a:spcPts val="0"/>
              </a:spcAft>
              <a:buClr>
                <a:srgbClr val="000000"/>
              </a:buClr>
              <a:buSzPts val="1400"/>
              <a:buChar char="○"/>
              <a:defRPr>
                <a:solidFill>
                  <a:srgbClr val="000000"/>
                </a:solidFill>
              </a:defRPr>
            </a:lvl8pPr>
            <a:lvl9pPr marL="4114800" lvl="8" indent="-317500" algn="r" rtl="0">
              <a:spcBef>
                <a:spcPts val="1600"/>
              </a:spcBef>
              <a:spcAft>
                <a:spcPts val="1600"/>
              </a:spcAft>
              <a:buClr>
                <a:srgbClr val="000000"/>
              </a:buClr>
              <a:buSzPts val="1400"/>
              <a:buChar char="■"/>
              <a:defRPr>
                <a:solidFill>
                  <a:srgbClr val="000000"/>
                </a:solidFill>
              </a:defRPr>
            </a:lvl9pPr>
          </a:lstStyle>
          <a:p>
            <a:endParaRPr/>
          </a:p>
        </p:txBody>
      </p:sp>
      <p:sp>
        <p:nvSpPr>
          <p:cNvPr id="63" name="Google Shape;63;p16"/>
          <p:cNvSpPr txBox="1">
            <a:spLocks noGrp="1"/>
          </p:cNvSpPr>
          <p:nvPr>
            <p:ph type="title" idx="8"/>
          </p:nvPr>
        </p:nvSpPr>
        <p:spPr>
          <a:xfrm>
            <a:off x="1637201" y="1718514"/>
            <a:ext cx="1299900" cy="5046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800"/>
              <a:buNone/>
              <a:defRPr sz="1800">
                <a:solidFill>
                  <a:srgbClr val="FFFFFF"/>
                </a:solidFill>
              </a:defRPr>
            </a:lvl1pPr>
            <a:lvl2pPr lvl="1" algn="r" rtl="0">
              <a:spcBef>
                <a:spcPts val="0"/>
              </a:spcBef>
              <a:spcAft>
                <a:spcPts val="0"/>
              </a:spcAft>
              <a:buSzPts val="2800"/>
              <a:buNone/>
              <a:defRPr>
                <a:latin typeface="Montserrat"/>
                <a:ea typeface="Montserrat"/>
                <a:cs typeface="Montserrat"/>
                <a:sym typeface="Montserrat"/>
              </a:defRPr>
            </a:lvl2pPr>
            <a:lvl3pPr lvl="2" algn="r" rtl="0">
              <a:spcBef>
                <a:spcPts val="0"/>
              </a:spcBef>
              <a:spcAft>
                <a:spcPts val="0"/>
              </a:spcAft>
              <a:buSzPts val="2800"/>
              <a:buNone/>
              <a:defRPr>
                <a:latin typeface="Montserrat"/>
                <a:ea typeface="Montserrat"/>
                <a:cs typeface="Montserrat"/>
                <a:sym typeface="Montserrat"/>
              </a:defRPr>
            </a:lvl3pPr>
            <a:lvl4pPr lvl="3" algn="r" rtl="0">
              <a:spcBef>
                <a:spcPts val="0"/>
              </a:spcBef>
              <a:spcAft>
                <a:spcPts val="0"/>
              </a:spcAft>
              <a:buSzPts val="2800"/>
              <a:buNone/>
              <a:defRPr>
                <a:latin typeface="Montserrat"/>
                <a:ea typeface="Montserrat"/>
                <a:cs typeface="Montserrat"/>
                <a:sym typeface="Montserrat"/>
              </a:defRPr>
            </a:lvl4pPr>
            <a:lvl5pPr lvl="4" algn="r" rtl="0">
              <a:spcBef>
                <a:spcPts val="0"/>
              </a:spcBef>
              <a:spcAft>
                <a:spcPts val="0"/>
              </a:spcAft>
              <a:buSzPts val="2800"/>
              <a:buNone/>
              <a:defRPr>
                <a:latin typeface="Montserrat"/>
                <a:ea typeface="Montserrat"/>
                <a:cs typeface="Montserrat"/>
                <a:sym typeface="Montserrat"/>
              </a:defRPr>
            </a:lvl5pPr>
            <a:lvl6pPr lvl="5" algn="r" rtl="0">
              <a:spcBef>
                <a:spcPts val="0"/>
              </a:spcBef>
              <a:spcAft>
                <a:spcPts val="0"/>
              </a:spcAft>
              <a:buSzPts val="2800"/>
              <a:buNone/>
              <a:defRPr>
                <a:latin typeface="Montserrat"/>
                <a:ea typeface="Montserrat"/>
                <a:cs typeface="Montserrat"/>
                <a:sym typeface="Montserrat"/>
              </a:defRPr>
            </a:lvl6pPr>
            <a:lvl7pPr lvl="6" algn="r" rtl="0">
              <a:spcBef>
                <a:spcPts val="0"/>
              </a:spcBef>
              <a:spcAft>
                <a:spcPts val="0"/>
              </a:spcAft>
              <a:buSzPts val="2800"/>
              <a:buNone/>
              <a:defRPr>
                <a:latin typeface="Montserrat"/>
                <a:ea typeface="Montserrat"/>
                <a:cs typeface="Montserrat"/>
                <a:sym typeface="Montserrat"/>
              </a:defRPr>
            </a:lvl7pPr>
            <a:lvl8pPr lvl="7" algn="r" rtl="0">
              <a:spcBef>
                <a:spcPts val="0"/>
              </a:spcBef>
              <a:spcAft>
                <a:spcPts val="0"/>
              </a:spcAft>
              <a:buSzPts val="2800"/>
              <a:buNone/>
              <a:defRPr>
                <a:latin typeface="Montserrat"/>
                <a:ea typeface="Montserrat"/>
                <a:cs typeface="Montserrat"/>
                <a:sym typeface="Montserrat"/>
              </a:defRPr>
            </a:lvl8pPr>
            <a:lvl9pPr lvl="8" algn="r" rtl="0">
              <a:spcBef>
                <a:spcPts val="0"/>
              </a:spcBef>
              <a:spcAft>
                <a:spcPts val="0"/>
              </a:spcAft>
              <a:buSzPts val="2800"/>
              <a:buNone/>
              <a:defRPr>
                <a:latin typeface="Montserrat"/>
                <a:ea typeface="Montserrat"/>
                <a:cs typeface="Montserrat"/>
                <a:sym typeface="Montserrat"/>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Montserrat ExtraBold"/>
              <a:buNone/>
              <a:defRPr sz="2800">
                <a:solidFill>
                  <a:schemeClr val="dk1"/>
                </a:solidFill>
                <a:latin typeface="Montserrat ExtraBold"/>
                <a:ea typeface="Montserrat ExtraBold"/>
                <a:cs typeface="Montserrat ExtraBold"/>
                <a:sym typeface="Montserrat ExtraBold"/>
              </a:defRPr>
            </a:lvl1pPr>
            <a:lvl2pPr lvl="1">
              <a:spcBef>
                <a:spcPts val="0"/>
              </a:spcBef>
              <a:spcAft>
                <a:spcPts val="0"/>
              </a:spcAft>
              <a:buClr>
                <a:schemeClr val="dk1"/>
              </a:buClr>
              <a:buSzPts val="2800"/>
              <a:buFont typeface="Montserrat ExtraBold"/>
              <a:buNone/>
              <a:defRPr sz="2800">
                <a:solidFill>
                  <a:schemeClr val="dk1"/>
                </a:solidFill>
                <a:latin typeface="Montserrat ExtraBold"/>
                <a:ea typeface="Montserrat ExtraBold"/>
                <a:cs typeface="Montserrat ExtraBold"/>
                <a:sym typeface="Montserrat ExtraBold"/>
              </a:defRPr>
            </a:lvl2pPr>
            <a:lvl3pPr lvl="2">
              <a:spcBef>
                <a:spcPts val="0"/>
              </a:spcBef>
              <a:spcAft>
                <a:spcPts val="0"/>
              </a:spcAft>
              <a:buClr>
                <a:schemeClr val="dk1"/>
              </a:buClr>
              <a:buSzPts val="2800"/>
              <a:buFont typeface="Montserrat ExtraBold"/>
              <a:buNone/>
              <a:defRPr sz="2800">
                <a:solidFill>
                  <a:schemeClr val="dk1"/>
                </a:solidFill>
                <a:latin typeface="Montserrat ExtraBold"/>
                <a:ea typeface="Montserrat ExtraBold"/>
                <a:cs typeface="Montserrat ExtraBold"/>
                <a:sym typeface="Montserrat ExtraBold"/>
              </a:defRPr>
            </a:lvl3pPr>
            <a:lvl4pPr lvl="3">
              <a:spcBef>
                <a:spcPts val="0"/>
              </a:spcBef>
              <a:spcAft>
                <a:spcPts val="0"/>
              </a:spcAft>
              <a:buClr>
                <a:schemeClr val="dk1"/>
              </a:buClr>
              <a:buSzPts val="2800"/>
              <a:buFont typeface="Montserrat ExtraBold"/>
              <a:buNone/>
              <a:defRPr sz="2800">
                <a:solidFill>
                  <a:schemeClr val="dk1"/>
                </a:solidFill>
                <a:latin typeface="Montserrat ExtraBold"/>
                <a:ea typeface="Montserrat ExtraBold"/>
                <a:cs typeface="Montserrat ExtraBold"/>
                <a:sym typeface="Montserrat ExtraBold"/>
              </a:defRPr>
            </a:lvl4pPr>
            <a:lvl5pPr lvl="4">
              <a:spcBef>
                <a:spcPts val="0"/>
              </a:spcBef>
              <a:spcAft>
                <a:spcPts val="0"/>
              </a:spcAft>
              <a:buClr>
                <a:schemeClr val="dk1"/>
              </a:buClr>
              <a:buSzPts val="2800"/>
              <a:buFont typeface="Montserrat ExtraBold"/>
              <a:buNone/>
              <a:defRPr sz="2800">
                <a:solidFill>
                  <a:schemeClr val="dk1"/>
                </a:solidFill>
                <a:latin typeface="Montserrat ExtraBold"/>
                <a:ea typeface="Montserrat ExtraBold"/>
                <a:cs typeface="Montserrat ExtraBold"/>
                <a:sym typeface="Montserrat ExtraBold"/>
              </a:defRPr>
            </a:lvl5pPr>
            <a:lvl6pPr lvl="5">
              <a:spcBef>
                <a:spcPts val="0"/>
              </a:spcBef>
              <a:spcAft>
                <a:spcPts val="0"/>
              </a:spcAft>
              <a:buClr>
                <a:schemeClr val="dk1"/>
              </a:buClr>
              <a:buSzPts val="2800"/>
              <a:buFont typeface="Montserrat ExtraBold"/>
              <a:buNone/>
              <a:defRPr sz="2800">
                <a:solidFill>
                  <a:schemeClr val="dk1"/>
                </a:solidFill>
                <a:latin typeface="Montserrat ExtraBold"/>
                <a:ea typeface="Montserrat ExtraBold"/>
                <a:cs typeface="Montserrat ExtraBold"/>
                <a:sym typeface="Montserrat ExtraBold"/>
              </a:defRPr>
            </a:lvl6pPr>
            <a:lvl7pPr lvl="6">
              <a:spcBef>
                <a:spcPts val="0"/>
              </a:spcBef>
              <a:spcAft>
                <a:spcPts val="0"/>
              </a:spcAft>
              <a:buClr>
                <a:schemeClr val="dk1"/>
              </a:buClr>
              <a:buSzPts val="2800"/>
              <a:buFont typeface="Montserrat ExtraBold"/>
              <a:buNone/>
              <a:defRPr sz="2800">
                <a:solidFill>
                  <a:schemeClr val="dk1"/>
                </a:solidFill>
                <a:latin typeface="Montserrat ExtraBold"/>
                <a:ea typeface="Montserrat ExtraBold"/>
                <a:cs typeface="Montserrat ExtraBold"/>
                <a:sym typeface="Montserrat ExtraBold"/>
              </a:defRPr>
            </a:lvl7pPr>
            <a:lvl8pPr lvl="7">
              <a:spcBef>
                <a:spcPts val="0"/>
              </a:spcBef>
              <a:spcAft>
                <a:spcPts val="0"/>
              </a:spcAft>
              <a:buClr>
                <a:schemeClr val="dk1"/>
              </a:buClr>
              <a:buSzPts val="2800"/>
              <a:buFont typeface="Montserrat ExtraBold"/>
              <a:buNone/>
              <a:defRPr sz="2800">
                <a:solidFill>
                  <a:schemeClr val="dk1"/>
                </a:solidFill>
                <a:latin typeface="Montserrat ExtraBold"/>
                <a:ea typeface="Montserrat ExtraBold"/>
                <a:cs typeface="Montserrat ExtraBold"/>
                <a:sym typeface="Montserrat ExtraBold"/>
              </a:defRPr>
            </a:lvl8pPr>
            <a:lvl9pPr lvl="8">
              <a:spcBef>
                <a:spcPts val="0"/>
              </a:spcBef>
              <a:spcAft>
                <a:spcPts val="0"/>
              </a:spcAft>
              <a:buClr>
                <a:schemeClr val="dk1"/>
              </a:buClr>
              <a:buSzPts val="2800"/>
              <a:buFont typeface="Montserrat ExtraBold"/>
              <a:buNone/>
              <a:defRPr sz="2800">
                <a:solidFill>
                  <a:schemeClr val="dk1"/>
                </a:solidFill>
                <a:latin typeface="Montserrat ExtraBold"/>
                <a:ea typeface="Montserrat ExtraBold"/>
                <a:cs typeface="Montserrat ExtraBold"/>
                <a:sym typeface="Montserrat ExtraBold"/>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marL="914400" lvl="1" indent="-317500">
              <a:lnSpc>
                <a:spcPct val="115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marL="1371600" lvl="2" indent="-317500">
              <a:lnSpc>
                <a:spcPct val="115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marL="1828800" lvl="3" indent="-317500">
              <a:lnSpc>
                <a:spcPct val="115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marL="2286000" lvl="4" indent="-317500">
              <a:lnSpc>
                <a:spcPct val="115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marL="2743200" lvl="5" indent="-317500">
              <a:lnSpc>
                <a:spcPct val="115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marL="3200400" lvl="6" indent="-317500">
              <a:lnSpc>
                <a:spcPct val="115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marL="3657600" lvl="7" indent="-317500">
              <a:lnSpc>
                <a:spcPct val="115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marL="4114800" lvl="8" indent="-317500">
              <a:lnSpc>
                <a:spcPct val="115000"/>
              </a:lnSpc>
              <a:spcBef>
                <a:spcPts val="1600"/>
              </a:spcBef>
              <a:spcAft>
                <a:spcPts val="1600"/>
              </a:spcAft>
              <a:buClr>
                <a:schemeClr val="dk2"/>
              </a:buClr>
              <a:buSzPts val="1400"/>
              <a:buFont typeface="Montserrat"/>
              <a:buChar char="■"/>
              <a:defRPr>
                <a:solidFill>
                  <a:schemeClr val="dk2"/>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4" r:id="rId3"/>
    <p:sldLayoutId id="2147483655" r:id="rId4"/>
    <p:sldLayoutId id="2147483656" r:id="rId5"/>
    <p:sldLayoutId id="2147483658" r:id="rId6"/>
    <p:sldLayoutId id="2147483659" r:id="rId7"/>
    <p:sldLayoutId id="2147483660" r:id="rId8"/>
    <p:sldLayoutId id="2147483662" r:id="rId9"/>
    <p:sldLayoutId id="2147483663" r:id="rId10"/>
    <p:sldLayoutId id="2147483667" r:id="rId11"/>
    <p:sldLayoutId id="2147483678" r:id="rId12"/>
    <p:sldLayoutId id="2147483680"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13.sv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7.xml"/><Relationship Id="rId1" Type="http://schemas.openxmlformats.org/officeDocument/2006/relationships/slideLayout" Target="../slideLayouts/slideLayout4.xml"/><Relationship Id="rId5" Type="http://schemas.openxmlformats.org/officeDocument/2006/relationships/image" Target="../media/image26.jpeg"/><Relationship Id="rId4" Type="http://schemas.openxmlformats.org/officeDocument/2006/relationships/image" Target="../media/image25.jp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9.xml"/><Relationship Id="rId4" Type="http://schemas.openxmlformats.org/officeDocument/2006/relationships/image" Target="../media/image15.svg"/></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17.svg"/></Relationships>
</file>

<file path=ppt/slides/_rels/slide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1" name="Google Shape;171;p38"/>
          <p:cNvSpPr txBox="1">
            <a:spLocks noGrp="1"/>
          </p:cNvSpPr>
          <p:nvPr>
            <p:ph type="title"/>
          </p:nvPr>
        </p:nvSpPr>
        <p:spPr>
          <a:xfrm>
            <a:off x="2988365" y="2411895"/>
            <a:ext cx="5658678" cy="1702905"/>
          </a:xfrm>
          <a:prstGeom prst="rect">
            <a:avLst/>
          </a:prstGeom>
        </p:spPr>
        <p:txBody>
          <a:bodyPr spcFirstLastPara="1" wrap="square" lIns="91425" tIns="91425" rIns="91425" bIns="91425" anchor="b" anchorCtr="0">
            <a:noAutofit/>
          </a:bodyPr>
          <a:lstStyle/>
          <a:p>
            <a:pPr marL="0" lvl="0" indent="0" algn="r" rtl="0">
              <a:lnSpc>
                <a:spcPct val="80000"/>
              </a:lnSpc>
              <a:spcBef>
                <a:spcPts val="0"/>
              </a:spcBef>
              <a:spcAft>
                <a:spcPts val="0"/>
              </a:spcAft>
              <a:buClr>
                <a:schemeClr val="dk1"/>
              </a:buClr>
              <a:buSzPts val="1100"/>
              <a:buFont typeface="Arial"/>
              <a:buNone/>
            </a:pPr>
            <a:r>
              <a:rPr lang="en-IN" sz="6000" dirty="0">
                <a:solidFill>
                  <a:schemeClr val="lt1"/>
                </a:solidFill>
                <a:effectLst>
                  <a:outerShdw blurRad="50800" dist="38100" dir="2700000" algn="tl" rotWithShape="0">
                    <a:prstClr val="black">
                      <a:alpha val="40000"/>
                    </a:prstClr>
                  </a:outerShdw>
                </a:effectLst>
              </a:rPr>
              <a:t>Tailgating Detection</a:t>
            </a:r>
            <a:endParaRPr sz="6000" dirty="0">
              <a:solidFill>
                <a:schemeClr val="lt1"/>
              </a:solidFill>
              <a:effectLst>
                <a:outerShdw blurRad="50800" dist="38100" dir="2700000" algn="tl" rotWithShape="0">
                  <a:prstClr val="black">
                    <a:alpha val="40000"/>
                  </a:prstClr>
                </a:outerShdw>
              </a:effectLst>
            </a:endParaRPr>
          </a:p>
        </p:txBody>
      </p:sp>
      <p:sp>
        <p:nvSpPr>
          <p:cNvPr id="2" name="TextBox 1">
            <a:extLst>
              <a:ext uri="{FF2B5EF4-FFF2-40B4-BE49-F238E27FC236}">
                <a16:creationId xmlns:a16="http://schemas.microsoft.com/office/drawing/2014/main" id="{CA494842-6C35-4079-9366-EA19A732AE5B}"/>
              </a:ext>
            </a:extLst>
          </p:cNvPr>
          <p:cNvSpPr txBox="1"/>
          <p:nvPr/>
        </p:nvSpPr>
        <p:spPr>
          <a:xfrm>
            <a:off x="4572000" y="4114800"/>
            <a:ext cx="3896139" cy="369332"/>
          </a:xfrm>
          <a:prstGeom prst="rect">
            <a:avLst/>
          </a:prstGeom>
          <a:noFill/>
        </p:spPr>
        <p:txBody>
          <a:bodyPr wrap="square" rtlCol="0">
            <a:spAutoFit/>
          </a:bodyPr>
          <a:lstStyle/>
          <a:p>
            <a:pPr algn="ctr"/>
            <a:r>
              <a:rPr lang="en-IN" sz="1800" i="1" dirty="0">
                <a:effectLst>
                  <a:outerShdw blurRad="50800" dist="38100" dir="2700000" algn="tl" rotWithShape="0">
                    <a:prstClr val="black">
                      <a:alpha val="40000"/>
                    </a:prstClr>
                  </a:outerShdw>
                </a:effectLst>
                <a:latin typeface="Montserrat" panose="020B0604020202020204" charset="0"/>
              </a:rPr>
              <a:t>Classy-</a:t>
            </a:r>
            <a:r>
              <a:rPr lang="en-IN" sz="1800" i="1" dirty="0" err="1">
                <a:effectLst>
                  <a:outerShdw blurRad="50800" dist="38100" dir="2700000" algn="tl" rotWithShape="0">
                    <a:prstClr val="black">
                      <a:alpha val="40000"/>
                    </a:prstClr>
                  </a:outerShdw>
                </a:effectLst>
                <a:latin typeface="Montserrat" panose="020B0604020202020204" charset="0"/>
              </a:rPr>
              <a:t>fiers</a:t>
            </a:r>
            <a:r>
              <a:rPr lang="en-IN" sz="1800" i="1" dirty="0">
                <a:effectLst>
                  <a:outerShdw blurRad="50800" dist="38100" dir="2700000" algn="tl" rotWithShape="0">
                    <a:prstClr val="black">
                      <a:alpha val="40000"/>
                    </a:prstClr>
                  </a:outerShdw>
                </a:effectLst>
                <a:latin typeface="Montserrat" panose="020B0604020202020204" charset="0"/>
              </a:rPr>
              <a:t> – IIT Guwahati</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82266B7-6E42-4CB2-88FB-CD698B018C63}"/>
              </a:ext>
            </a:extLst>
          </p:cNvPr>
          <p:cNvPicPr>
            <a:picLocks noChangeAspect="1"/>
          </p:cNvPicPr>
          <p:nvPr/>
        </p:nvPicPr>
        <p:blipFill rotWithShape="1">
          <a:blip r:embed="rId2"/>
          <a:srcRect t="2992" b="12738"/>
          <a:stretch/>
        </p:blipFill>
        <p:spPr>
          <a:xfrm>
            <a:off x="20" y="10"/>
            <a:ext cx="9143980" cy="5143490"/>
          </a:xfrm>
          <a:prstGeom prst="rect">
            <a:avLst/>
          </a:prstGeom>
        </p:spPr>
      </p:pic>
      <p:sp>
        <p:nvSpPr>
          <p:cNvPr id="5" name="Title 4">
            <a:extLst>
              <a:ext uri="{FF2B5EF4-FFF2-40B4-BE49-F238E27FC236}">
                <a16:creationId xmlns:a16="http://schemas.microsoft.com/office/drawing/2014/main" id="{A2AA5597-8425-47E1-AD2A-E9B6B4D284FC}"/>
              </a:ext>
            </a:extLst>
          </p:cNvPr>
          <p:cNvSpPr>
            <a:spLocks noGrp="1"/>
          </p:cNvSpPr>
          <p:nvPr>
            <p:ph type="title"/>
          </p:nvPr>
        </p:nvSpPr>
        <p:spPr>
          <a:xfrm>
            <a:off x="822960" y="1212574"/>
            <a:ext cx="7543800" cy="601712"/>
          </a:xfrm>
          <a:ln>
            <a:noFill/>
          </a:ln>
          <a:effectLst>
            <a:outerShdw blurRad="50800" dist="38100" dir="2700000" algn="tl" rotWithShape="0">
              <a:prstClr val="black">
                <a:alpha val="40000"/>
              </a:prstClr>
            </a:outerShdw>
          </a:effectLst>
          <a:scene3d>
            <a:camera prst="orthographicFront"/>
            <a:lightRig rig="threePt" dir="t"/>
          </a:scene3d>
          <a:sp3d>
            <a:bevelT/>
          </a:sp3d>
        </p:spPr>
        <p:txBody>
          <a:bodyPr vert="horz" lIns="91440" tIns="45720" rIns="91440" bIns="45720" rtlCol="0" anchor="b">
            <a:normAutofit fontScale="90000"/>
          </a:bodyPr>
          <a:lstStyle/>
          <a:p>
            <a:pPr defTabSz="914400">
              <a:spcBef>
                <a:spcPct val="0"/>
              </a:spcBef>
            </a:pPr>
            <a:r>
              <a:rPr lang="en-US" sz="3900" b="1" dirty="0">
                <a:ln>
                  <a:solidFill>
                    <a:schemeClr val="bg2">
                      <a:lumMod val="75000"/>
                    </a:schemeClr>
                  </a:solidFill>
                </a:ln>
                <a:solidFill>
                  <a:srgbClr val="FFFFFF"/>
                </a:solidFill>
                <a:effectLst>
                  <a:outerShdw blurRad="50800" dist="38100" dir="5400000" algn="t" rotWithShape="0">
                    <a:prstClr val="black">
                      <a:alpha val="40000"/>
                    </a:prstClr>
                  </a:outerShdw>
                </a:effectLst>
                <a:latin typeface="Montserrat" panose="020B0604020202020204" charset="0"/>
                <a:ea typeface="+mj-ea"/>
                <a:cs typeface="+mj-cs"/>
              </a:rPr>
              <a:t>Expected</a:t>
            </a:r>
            <a:r>
              <a:rPr lang="en-US" sz="3900" b="1" dirty="0">
                <a:ln>
                  <a:solidFill>
                    <a:srgbClr val="7030A0"/>
                  </a:solidFill>
                </a:ln>
                <a:solidFill>
                  <a:srgbClr val="FFFFFF"/>
                </a:solidFill>
                <a:effectLst>
                  <a:outerShdw blurRad="50800" dist="38100" dir="5400000" algn="t" rotWithShape="0">
                    <a:prstClr val="black">
                      <a:alpha val="40000"/>
                    </a:prstClr>
                  </a:outerShdw>
                </a:effectLst>
                <a:latin typeface="Montserrat" panose="020B0604020202020204" charset="0"/>
                <a:ea typeface="+mj-ea"/>
                <a:cs typeface="+mj-cs"/>
              </a:rPr>
              <a:t> Output</a:t>
            </a:r>
          </a:p>
        </p:txBody>
      </p:sp>
    </p:spTree>
    <p:extLst>
      <p:ext uri="{BB962C8B-B14F-4D97-AF65-F5344CB8AC3E}">
        <p14:creationId xmlns:p14="http://schemas.microsoft.com/office/powerpoint/2010/main" val="171990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FC2FA2E2-8931-4238-8D77-73124C84711F}"/>
              </a:ext>
            </a:extLst>
          </p:cNvPr>
          <p:cNvSpPr>
            <a:spLocks noGrp="1"/>
          </p:cNvSpPr>
          <p:nvPr>
            <p:ph type="subTitle" idx="1"/>
          </p:nvPr>
        </p:nvSpPr>
        <p:spPr/>
        <p:txBody>
          <a:bodyPr/>
          <a:lstStyle/>
          <a:p>
            <a:pPr marL="114300" indent="0">
              <a:buClr>
                <a:schemeClr val="tx1"/>
              </a:buClr>
            </a:pPr>
            <a:r>
              <a:rPr lang="en-US" dirty="0"/>
              <a:t>To detect tailgating, we need to identify people who enter behind legitimate cardholders (i.e. who swipe their cards at the entry). Assuming a signal input to our model (either from a CSV or real-time) indicating a swiped card, we have to count the number of people entering between two successive swipes.</a:t>
            </a:r>
          </a:p>
          <a:p>
            <a:pPr marL="114300" indent="0">
              <a:buClr>
                <a:schemeClr val="tx1"/>
              </a:buClr>
            </a:pPr>
            <a:endParaRPr lang="en-US" dirty="0"/>
          </a:p>
          <a:p>
            <a:r>
              <a:rPr lang="en-US" dirty="0"/>
              <a:t>To tackle this, we divide our approach into </a:t>
            </a:r>
            <a:r>
              <a:rPr lang="en-US" i="1" u="sng" dirty="0"/>
              <a:t>two stages</a:t>
            </a:r>
            <a:r>
              <a:rPr lang="en-US" dirty="0"/>
              <a:t>:</a:t>
            </a:r>
          </a:p>
          <a:p>
            <a:pPr>
              <a:buClr>
                <a:schemeClr val="tx1"/>
              </a:buClr>
              <a:buFont typeface="Courier New" panose="02070309020205020404" pitchFamily="49" charset="0"/>
              <a:buChar char="o"/>
            </a:pPr>
            <a:r>
              <a:rPr lang="en-US" dirty="0"/>
              <a:t>Centroid Tracking </a:t>
            </a:r>
          </a:p>
          <a:p>
            <a:pPr>
              <a:buClr>
                <a:schemeClr val="tx1"/>
              </a:buClr>
              <a:buFont typeface="Courier New" panose="02070309020205020404" pitchFamily="49" charset="0"/>
              <a:buChar char="o"/>
            </a:pPr>
            <a:r>
              <a:rPr lang="en-US" dirty="0"/>
              <a:t>Surveillance Area</a:t>
            </a:r>
          </a:p>
          <a:p>
            <a:pPr marL="114300" indent="0">
              <a:buClr>
                <a:schemeClr val="tx1"/>
              </a:buClr>
            </a:pPr>
            <a:endParaRPr lang="en-US" dirty="0"/>
          </a:p>
          <a:p>
            <a:r>
              <a:rPr lang="en-US" dirty="0"/>
              <a:t>Let's elaborate more on these:</a:t>
            </a:r>
          </a:p>
          <a:p>
            <a:pPr marL="114300" indent="0">
              <a:buClr>
                <a:schemeClr val="tx1"/>
              </a:buClr>
            </a:pPr>
            <a:endParaRPr lang="en-IN" dirty="0"/>
          </a:p>
        </p:txBody>
      </p:sp>
      <p:sp>
        <p:nvSpPr>
          <p:cNvPr id="3" name="Title 2">
            <a:extLst>
              <a:ext uri="{FF2B5EF4-FFF2-40B4-BE49-F238E27FC236}">
                <a16:creationId xmlns:a16="http://schemas.microsoft.com/office/drawing/2014/main" id="{A8C50A62-D919-42B0-8D1B-3C1280E924B6}"/>
              </a:ext>
            </a:extLst>
          </p:cNvPr>
          <p:cNvSpPr>
            <a:spLocks noGrp="1"/>
          </p:cNvSpPr>
          <p:nvPr>
            <p:ph type="title"/>
          </p:nvPr>
        </p:nvSpPr>
        <p:spPr/>
        <p:txBody>
          <a:bodyPr/>
          <a:lstStyle/>
          <a:p>
            <a:r>
              <a:rPr lang="en-IN" dirty="0">
                <a:effectLst>
                  <a:outerShdw blurRad="50800" dist="38100" dir="2700000" algn="tl" rotWithShape="0">
                    <a:prstClr val="black">
                      <a:alpha val="40000"/>
                    </a:prstClr>
                  </a:outerShdw>
                </a:effectLst>
              </a:rPr>
              <a:t>2. Tailgating Detection</a:t>
            </a:r>
          </a:p>
        </p:txBody>
      </p:sp>
    </p:spTree>
    <p:extLst>
      <p:ext uri="{BB962C8B-B14F-4D97-AF65-F5344CB8AC3E}">
        <p14:creationId xmlns:p14="http://schemas.microsoft.com/office/powerpoint/2010/main" val="20015254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6346E0-CDE1-4649-AF19-F31674B95C81}"/>
              </a:ext>
            </a:extLst>
          </p:cNvPr>
          <p:cNvSpPr>
            <a:spLocks noGrp="1"/>
          </p:cNvSpPr>
          <p:nvPr>
            <p:ph type="title"/>
          </p:nvPr>
        </p:nvSpPr>
        <p:spPr/>
        <p:txBody>
          <a:bodyPr/>
          <a:lstStyle/>
          <a:p>
            <a:r>
              <a:rPr lang="en-IN" b="1" dirty="0"/>
              <a:t>STAGE 1 - Centroid Tracking:</a:t>
            </a:r>
            <a:br>
              <a:rPr lang="en-IN" dirty="0"/>
            </a:br>
            <a:endParaRPr lang="en-IN" dirty="0"/>
          </a:p>
        </p:txBody>
      </p:sp>
      <p:sp>
        <p:nvSpPr>
          <p:cNvPr id="3" name="TextBox 2">
            <a:extLst>
              <a:ext uri="{FF2B5EF4-FFF2-40B4-BE49-F238E27FC236}">
                <a16:creationId xmlns:a16="http://schemas.microsoft.com/office/drawing/2014/main" id="{235FF8EC-EBF6-4BC9-B428-E1482FC009F4}"/>
              </a:ext>
            </a:extLst>
          </p:cNvPr>
          <p:cNvSpPr txBox="1"/>
          <p:nvPr/>
        </p:nvSpPr>
        <p:spPr>
          <a:xfrm>
            <a:off x="630118" y="1563757"/>
            <a:ext cx="7708200" cy="2893100"/>
          </a:xfrm>
          <a:prstGeom prst="rect">
            <a:avLst/>
          </a:prstGeom>
          <a:noFill/>
        </p:spPr>
        <p:txBody>
          <a:bodyPr wrap="square" rtlCol="0">
            <a:spAutoFit/>
          </a:bodyPr>
          <a:lstStyle/>
          <a:p>
            <a:r>
              <a:rPr lang="en-US" dirty="0">
                <a:latin typeface="Montserrat" panose="020B0604020202020204" charset="0"/>
              </a:rPr>
              <a:t>To track the movement of humans in a frame, we aim to follow their centroid. This can be performed in two ways:</a:t>
            </a:r>
          </a:p>
          <a:p>
            <a:pPr marL="285750" indent="-285750">
              <a:buFont typeface="Courier New" panose="02070309020205020404" pitchFamily="49" charset="0"/>
              <a:buChar char="o"/>
            </a:pPr>
            <a:r>
              <a:rPr lang="en-US" dirty="0">
                <a:latin typeface="Montserrat" panose="020B0604020202020204" charset="0"/>
              </a:rPr>
              <a:t>Mask R-CNN</a:t>
            </a:r>
          </a:p>
          <a:p>
            <a:pPr marL="285750" indent="-285750">
              <a:buFont typeface="Courier New" panose="02070309020205020404" pitchFamily="49" charset="0"/>
              <a:buChar char="o"/>
            </a:pPr>
            <a:r>
              <a:rPr lang="en-US" dirty="0">
                <a:latin typeface="Montserrat" panose="020B0604020202020204" charset="0"/>
              </a:rPr>
              <a:t>KCF / MOSSE/ CSRT</a:t>
            </a:r>
          </a:p>
          <a:p>
            <a:endParaRPr lang="en-US" dirty="0">
              <a:latin typeface="Montserrat" panose="020B0604020202020204" charset="0"/>
            </a:endParaRPr>
          </a:p>
          <a:p>
            <a:r>
              <a:rPr lang="en-US" b="1" u="sng" dirty="0">
                <a:latin typeface="Montserrat" panose="020B0604020202020204" charset="0"/>
              </a:rPr>
              <a:t>Mask R-CNN:</a:t>
            </a:r>
          </a:p>
          <a:p>
            <a:endParaRPr lang="en-US" dirty="0">
              <a:latin typeface="Montserrat" panose="020B0604020202020204" charset="0"/>
            </a:endParaRPr>
          </a:p>
          <a:p>
            <a:r>
              <a:rPr lang="en-US" dirty="0">
                <a:latin typeface="Montserrat" panose="020B0604020202020204" charset="0"/>
              </a:rPr>
              <a:t>We can exploit the fact that Mask R-CNN outputs bounding boxes along with masks. Using the box coordinates, we can find out the centroid of that human and track its movement. The only drawback of this method is it's computationally expensive, as running the Mask R-CNN model on every frame (or every few frames) proves to be a task. </a:t>
            </a:r>
          </a:p>
          <a:p>
            <a:endParaRPr lang="en-US" dirty="0">
              <a:latin typeface="Montserrat" panose="020B0604020202020204" charset="0"/>
            </a:endParaRPr>
          </a:p>
        </p:txBody>
      </p:sp>
    </p:spTree>
    <p:extLst>
      <p:ext uri="{BB962C8B-B14F-4D97-AF65-F5344CB8AC3E}">
        <p14:creationId xmlns:p14="http://schemas.microsoft.com/office/powerpoint/2010/main" val="16098535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35FF8EC-EBF6-4BC9-B428-E1482FC009F4}"/>
              </a:ext>
            </a:extLst>
          </p:cNvPr>
          <p:cNvSpPr txBox="1"/>
          <p:nvPr/>
        </p:nvSpPr>
        <p:spPr>
          <a:xfrm>
            <a:off x="717900" y="251791"/>
            <a:ext cx="7708200" cy="4832092"/>
          </a:xfrm>
          <a:prstGeom prst="rect">
            <a:avLst/>
          </a:prstGeom>
          <a:noFill/>
        </p:spPr>
        <p:txBody>
          <a:bodyPr wrap="square" rtlCol="0">
            <a:spAutoFit/>
          </a:bodyPr>
          <a:lstStyle/>
          <a:p>
            <a:r>
              <a:rPr lang="en-US" b="1" u="sng" dirty="0">
                <a:latin typeface="Montserrat" panose="020B0604020202020204" charset="0"/>
              </a:rPr>
              <a:t>KCF / MOSSE / CSRT:</a:t>
            </a:r>
          </a:p>
          <a:p>
            <a:endParaRPr lang="en-US" dirty="0">
              <a:latin typeface="Montserrat" panose="020B0604020202020204" charset="0"/>
            </a:endParaRPr>
          </a:p>
          <a:p>
            <a:r>
              <a:rPr lang="en-US" dirty="0">
                <a:latin typeface="Montserrat" panose="020B0604020202020204" charset="0"/>
              </a:rPr>
              <a:t>To overcome the frame rate drop, we can </a:t>
            </a:r>
            <a:r>
              <a:rPr lang="en-US" dirty="0" err="1">
                <a:latin typeface="Montserrat" panose="020B0604020202020204" charset="0"/>
              </a:rPr>
              <a:t>utilise</a:t>
            </a:r>
            <a:r>
              <a:rPr lang="en-US" dirty="0">
                <a:latin typeface="Montserrat" panose="020B0604020202020204" charset="0"/>
              </a:rPr>
              <a:t> inbuilt OpenCV trackers. </a:t>
            </a:r>
          </a:p>
          <a:p>
            <a:endParaRPr lang="en-US" dirty="0">
              <a:latin typeface="Montserrat" panose="020B0604020202020204" charset="0"/>
            </a:endParaRPr>
          </a:p>
          <a:p>
            <a:r>
              <a:rPr lang="en-US" dirty="0">
                <a:latin typeface="Montserrat" panose="020B0604020202020204" charset="0"/>
              </a:rPr>
              <a:t>Our centroid tracker worked well, but it required us to run an actual object detector on each input video frame. Ideally, we would like to apply object detection only once and then have the object tracker handle every subsequent frame, leading to a faster, more efficient object tracking pipeline.</a:t>
            </a:r>
          </a:p>
          <a:p>
            <a:endParaRPr lang="en-US" dirty="0">
              <a:latin typeface="Montserrat" panose="020B0604020202020204" charset="0"/>
            </a:endParaRPr>
          </a:p>
          <a:p>
            <a:r>
              <a:rPr lang="en-US" dirty="0">
                <a:solidFill>
                  <a:srgbClr val="0E101A"/>
                </a:solidFill>
                <a:latin typeface="Montserrat" panose="020B0604020202020204" charset="0"/>
              </a:rPr>
              <a:t>A gist of the trackers we suggest to use:</a:t>
            </a:r>
          </a:p>
          <a:p>
            <a:endParaRPr lang="en-US" dirty="0">
              <a:solidFill>
                <a:srgbClr val="0E101A"/>
              </a:solidFill>
              <a:latin typeface="Montserrat" panose="020B0604020202020204" charset="0"/>
            </a:endParaRPr>
          </a:p>
          <a:p>
            <a:pPr marL="400050" indent="-400050">
              <a:buFont typeface="+mj-lt"/>
              <a:buAutoNum type="romanUcPeriod"/>
            </a:pPr>
            <a:r>
              <a:rPr lang="en-US" b="1" dirty="0">
                <a:solidFill>
                  <a:srgbClr val="0E101A"/>
                </a:solidFill>
                <a:latin typeface="Montserrat" panose="020B0604020202020204" charset="0"/>
              </a:rPr>
              <a:t>KCF Tracker:</a:t>
            </a:r>
            <a:r>
              <a:rPr lang="en-US" dirty="0">
                <a:solidFill>
                  <a:srgbClr val="0E101A"/>
                </a:solidFill>
                <a:latin typeface="Montserrat" panose="020B0604020202020204" charset="0"/>
              </a:rPr>
              <a:t> A novel tracking framework that utilises properties of circulant matrix to enhance the processing speed. This tracking method is an implementation of which is extended to KCF with </a:t>
            </a:r>
            <a:r>
              <a:rPr lang="en-US" dirty="0" err="1">
                <a:solidFill>
                  <a:srgbClr val="0E101A"/>
                </a:solidFill>
                <a:latin typeface="Montserrat" panose="020B0604020202020204" charset="0"/>
              </a:rPr>
              <a:t>colour</a:t>
            </a:r>
            <a:r>
              <a:rPr lang="en-US" dirty="0">
                <a:solidFill>
                  <a:srgbClr val="0E101A"/>
                </a:solidFill>
                <a:latin typeface="Montserrat" panose="020B0604020202020204" charset="0"/>
              </a:rPr>
              <a:t>-names features. It does not handle total occlusion well. </a:t>
            </a:r>
          </a:p>
          <a:p>
            <a:pPr marL="400050" indent="-400050">
              <a:buFont typeface="+mj-lt"/>
              <a:buAutoNum type="romanUcPeriod"/>
            </a:pPr>
            <a:r>
              <a:rPr lang="en-US" b="1" dirty="0">
                <a:solidFill>
                  <a:srgbClr val="0E101A"/>
                </a:solidFill>
                <a:latin typeface="Montserrat" panose="020B0604020202020204" charset="0"/>
              </a:rPr>
              <a:t>MOSSE Tracker:</a:t>
            </a:r>
            <a:r>
              <a:rPr lang="en-US" dirty="0">
                <a:solidFill>
                  <a:srgbClr val="0E101A"/>
                </a:solidFill>
                <a:latin typeface="Montserrat" panose="020B0604020202020204" charset="0"/>
              </a:rPr>
              <a:t> The implementation is based on Visual Object Tracking using Adaptive Correlation Filters. Very, </a:t>
            </a:r>
            <a:r>
              <a:rPr lang="en-US" i="1" dirty="0">
                <a:solidFill>
                  <a:srgbClr val="0E101A"/>
                </a:solidFill>
                <a:latin typeface="Montserrat" panose="020B0604020202020204" charset="0"/>
              </a:rPr>
              <a:t>very</a:t>
            </a:r>
            <a:r>
              <a:rPr lang="en-US" dirty="0">
                <a:solidFill>
                  <a:srgbClr val="0E101A"/>
                </a:solidFill>
                <a:latin typeface="Montserrat" panose="020B0604020202020204" charset="0"/>
              </a:rPr>
              <a:t> fast. Not as accurate as CSRT or KCF but a good choice if you need pure speed. </a:t>
            </a:r>
          </a:p>
          <a:p>
            <a:pPr marL="400050" indent="-400050">
              <a:buFont typeface="+mj-lt"/>
              <a:buAutoNum type="romanUcPeriod"/>
            </a:pPr>
            <a:r>
              <a:rPr lang="en-US" b="1" dirty="0">
                <a:solidFill>
                  <a:srgbClr val="0E101A"/>
                </a:solidFill>
                <a:latin typeface="Montserrat" panose="020B0604020202020204" charset="0"/>
              </a:rPr>
              <a:t>CSRT Tracker:</a:t>
            </a:r>
            <a:r>
              <a:rPr lang="en-US" dirty="0">
                <a:solidFill>
                  <a:srgbClr val="0E101A"/>
                </a:solidFill>
                <a:latin typeface="Montserrat" panose="020B0604020202020204" charset="0"/>
              </a:rPr>
              <a:t> The implementation is based on Discriminative Correlation Filter with Channel and Spatial Reliability. It tends to be more accurate than KCF but slightly slower. </a:t>
            </a:r>
          </a:p>
          <a:p>
            <a:endParaRPr lang="en-IN" dirty="0">
              <a:latin typeface="Montserrat" panose="020B0604020202020204" charset="0"/>
            </a:endParaRPr>
          </a:p>
        </p:txBody>
      </p:sp>
    </p:spTree>
    <p:extLst>
      <p:ext uri="{BB962C8B-B14F-4D97-AF65-F5344CB8AC3E}">
        <p14:creationId xmlns:p14="http://schemas.microsoft.com/office/powerpoint/2010/main" val="41722952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54021A-AC75-40E3-8DC3-CA6EC0AB4499}"/>
              </a:ext>
            </a:extLst>
          </p:cNvPr>
          <p:cNvSpPr>
            <a:spLocks noGrp="1"/>
          </p:cNvSpPr>
          <p:nvPr>
            <p:ph type="title"/>
          </p:nvPr>
        </p:nvSpPr>
        <p:spPr>
          <a:xfrm>
            <a:off x="717900" y="1603274"/>
            <a:ext cx="7708200" cy="572700"/>
          </a:xfrm>
        </p:spPr>
        <p:txBody>
          <a:bodyPr/>
          <a:lstStyle/>
          <a:p>
            <a:r>
              <a:rPr lang="en-IN" b="1" dirty="0"/>
              <a:t>STAGE 2 - Surveillance Area:</a:t>
            </a:r>
            <a:br>
              <a:rPr lang="en-IN" dirty="0"/>
            </a:br>
            <a:endParaRPr lang="en-IN" dirty="0"/>
          </a:p>
        </p:txBody>
      </p:sp>
      <p:sp>
        <p:nvSpPr>
          <p:cNvPr id="3" name="TextBox 2">
            <a:extLst>
              <a:ext uri="{FF2B5EF4-FFF2-40B4-BE49-F238E27FC236}">
                <a16:creationId xmlns:a16="http://schemas.microsoft.com/office/drawing/2014/main" id="{1628B266-3F3C-4F27-898B-BAD775B796B9}"/>
              </a:ext>
            </a:extLst>
          </p:cNvPr>
          <p:cNvSpPr txBox="1"/>
          <p:nvPr/>
        </p:nvSpPr>
        <p:spPr>
          <a:xfrm>
            <a:off x="717900" y="987288"/>
            <a:ext cx="7708200" cy="523220"/>
          </a:xfrm>
          <a:prstGeom prst="rect">
            <a:avLst/>
          </a:prstGeom>
          <a:noFill/>
        </p:spPr>
        <p:txBody>
          <a:bodyPr wrap="square" rtlCol="0">
            <a:spAutoFit/>
          </a:bodyPr>
          <a:lstStyle/>
          <a:p>
            <a:r>
              <a:rPr lang="en-US" dirty="0">
                <a:latin typeface="Montserrat" panose="020B0604020202020204" charset="0"/>
              </a:rPr>
              <a:t>By implementing any one of these ideas mentioned before, we can track the path of every human in a video frame. Let's move on to stage two.</a:t>
            </a:r>
            <a:endParaRPr lang="en-IN" dirty="0">
              <a:latin typeface="Montserrat" panose="020B0604020202020204" charset="0"/>
            </a:endParaRPr>
          </a:p>
        </p:txBody>
      </p:sp>
      <p:sp>
        <p:nvSpPr>
          <p:cNvPr id="4" name="TextBox 3">
            <a:extLst>
              <a:ext uri="{FF2B5EF4-FFF2-40B4-BE49-F238E27FC236}">
                <a16:creationId xmlns:a16="http://schemas.microsoft.com/office/drawing/2014/main" id="{1401E20B-97D6-4A71-BA2F-D3DBC5444742}"/>
              </a:ext>
            </a:extLst>
          </p:cNvPr>
          <p:cNvSpPr txBox="1"/>
          <p:nvPr/>
        </p:nvSpPr>
        <p:spPr>
          <a:xfrm>
            <a:off x="717900" y="2372140"/>
            <a:ext cx="7708200" cy="2893100"/>
          </a:xfrm>
          <a:prstGeom prst="rect">
            <a:avLst/>
          </a:prstGeom>
          <a:noFill/>
        </p:spPr>
        <p:txBody>
          <a:bodyPr wrap="square" rtlCol="0">
            <a:spAutoFit/>
          </a:bodyPr>
          <a:lstStyle/>
          <a:p>
            <a:r>
              <a:rPr lang="en-US" dirty="0">
                <a:latin typeface="Montserrat" panose="020B0604020202020204" charset="0"/>
              </a:rPr>
              <a:t>Our primary goal in these two stages is to detect a tailgating incidence. To accomplish this, we propose to divide our frame into a surveillance area. We would keep track of the number of humans in this area using their centroids. </a:t>
            </a:r>
          </a:p>
          <a:p>
            <a:endParaRPr lang="en-US" dirty="0">
              <a:latin typeface="Montserrat" panose="020B0604020202020204" charset="0"/>
            </a:endParaRPr>
          </a:p>
          <a:p>
            <a:r>
              <a:rPr lang="en-US" dirty="0">
                <a:latin typeface="Montserrat" panose="020B0604020202020204" charset="0"/>
              </a:rPr>
              <a:t>We can establish this in 2 ways:</a:t>
            </a:r>
          </a:p>
          <a:p>
            <a:pPr marL="285750" indent="-285750">
              <a:buFont typeface="Courier New" panose="02070309020205020404" pitchFamily="49" charset="0"/>
              <a:buChar char="o"/>
            </a:pPr>
            <a:r>
              <a:rPr lang="en-US" dirty="0" err="1">
                <a:latin typeface="Montserrat" panose="020B0604020202020204" charset="0"/>
              </a:rPr>
              <a:t>Utilising</a:t>
            </a:r>
            <a:r>
              <a:rPr lang="en-US" dirty="0">
                <a:latin typeface="Montserrat" panose="020B0604020202020204" charset="0"/>
              </a:rPr>
              <a:t> a line of separation:</a:t>
            </a:r>
          </a:p>
          <a:p>
            <a:pPr marL="285750" indent="-285750">
              <a:buFont typeface="Courier New" panose="02070309020205020404" pitchFamily="49" charset="0"/>
              <a:buChar char="o"/>
            </a:pPr>
            <a:r>
              <a:rPr lang="en-IN" dirty="0">
                <a:latin typeface="Montserrat" panose="020B0604020202020204" charset="0"/>
              </a:rPr>
              <a:t>Utilising a closed rectangle:</a:t>
            </a:r>
          </a:p>
          <a:p>
            <a:pPr marL="285750" indent="-285750">
              <a:buFont typeface="Courier New" panose="02070309020205020404" pitchFamily="49" charset="0"/>
              <a:buChar char="o"/>
            </a:pPr>
            <a:endParaRPr lang="en-US" dirty="0">
              <a:latin typeface="Montserrat" panose="020B0604020202020204" charset="0"/>
            </a:endParaRPr>
          </a:p>
          <a:p>
            <a:pPr marL="285750" indent="-285750">
              <a:buFont typeface="Courier New" panose="02070309020205020404" pitchFamily="49" charset="0"/>
              <a:buChar char="o"/>
            </a:pPr>
            <a:endParaRPr lang="en-IN" dirty="0">
              <a:latin typeface="Montserrat" panose="020B0604020202020204" charset="0"/>
            </a:endParaRPr>
          </a:p>
          <a:p>
            <a:pPr marL="285750" indent="-285750">
              <a:buFont typeface="Courier New" panose="02070309020205020404" pitchFamily="49" charset="0"/>
              <a:buChar char="o"/>
            </a:pPr>
            <a:endParaRPr lang="en-US" u="sng" dirty="0">
              <a:latin typeface="Montserrat" panose="020B0604020202020204" charset="0"/>
            </a:endParaRPr>
          </a:p>
          <a:p>
            <a:pPr marL="285750" indent="-285750">
              <a:buFont typeface="Courier New" panose="02070309020205020404" pitchFamily="49" charset="0"/>
              <a:buChar char="o"/>
            </a:pPr>
            <a:endParaRPr lang="en-US" dirty="0">
              <a:latin typeface="Montserrat" panose="020B0604020202020204" charset="0"/>
            </a:endParaRPr>
          </a:p>
          <a:p>
            <a:endParaRPr lang="en-IN" dirty="0">
              <a:latin typeface="Montserrat" panose="020B0604020202020204" charset="0"/>
            </a:endParaRPr>
          </a:p>
          <a:p>
            <a:endParaRPr lang="en-IN" dirty="0"/>
          </a:p>
        </p:txBody>
      </p:sp>
    </p:spTree>
    <p:extLst>
      <p:ext uri="{BB962C8B-B14F-4D97-AF65-F5344CB8AC3E}">
        <p14:creationId xmlns:p14="http://schemas.microsoft.com/office/powerpoint/2010/main" val="23546928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B601195-24A8-41D0-B698-ECB0902D0C12}"/>
              </a:ext>
            </a:extLst>
          </p:cNvPr>
          <p:cNvSpPr txBox="1"/>
          <p:nvPr/>
        </p:nvSpPr>
        <p:spPr>
          <a:xfrm>
            <a:off x="717900" y="1017478"/>
            <a:ext cx="7708200" cy="3108543"/>
          </a:xfrm>
          <a:prstGeom prst="rect">
            <a:avLst/>
          </a:prstGeom>
          <a:noFill/>
        </p:spPr>
        <p:txBody>
          <a:bodyPr wrap="square" rtlCol="0">
            <a:spAutoFit/>
          </a:bodyPr>
          <a:lstStyle/>
          <a:p>
            <a:r>
              <a:rPr lang="en-US" b="1" u="sng" dirty="0" err="1">
                <a:latin typeface="Montserrat" panose="020B0604020202020204" charset="0"/>
              </a:rPr>
              <a:t>Utilising</a:t>
            </a:r>
            <a:r>
              <a:rPr lang="en-US" b="1" u="sng" dirty="0">
                <a:latin typeface="Montserrat" panose="020B0604020202020204" charset="0"/>
              </a:rPr>
              <a:t> a line of separation:</a:t>
            </a:r>
          </a:p>
          <a:p>
            <a:endParaRPr lang="en-US" b="1" dirty="0">
              <a:latin typeface="Montserrat" panose="020B0604020202020204" charset="0"/>
            </a:endParaRPr>
          </a:p>
          <a:p>
            <a:r>
              <a:rPr lang="en-US" dirty="0">
                <a:latin typeface="Montserrat" panose="020B0604020202020204" charset="0"/>
              </a:rPr>
              <a:t>In this method, we track the number of humans crossing the line of separation. By drawing this line near the entry point, we can accurately determine the number of people entering between two consecutive swipes. If this number is greater than 1, a tailgating incident has occurred.</a:t>
            </a:r>
          </a:p>
          <a:p>
            <a:endParaRPr lang="en-US" dirty="0">
              <a:latin typeface="Montserrat" panose="020B0604020202020204" charset="0"/>
            </a:endParaRPr>
          </a:p>
          <a:p>
            <a:r>
              <a:rPr lang="en-US" b="1" u="sng" dirty="0" err="1">
                <a:latin typeface="Montserrat" panose="020B0604020202020204" charset="0"/>
              </a:rPr>
              <a:t>Utilising</a:t>
            </a:r>
            <a:r>
              <a:rPr lang="en-US" b="1" u="sng" dirty="0">
                <a:latin typeface="Montserrat" panose="020B0604020202020204" charset="0"/>
              </a:rPr>
              <a:t> a closed rectangle:</a:t>
            </a:r>
          </a:p>
          <a:p>
            <a:endParaRPr lang="en-US" b="1" dirty="0">
              <a:latin typeface="Montserrat" panose="020B0604020202020204" charset="0"/>
            </a:endParaRPr>
          </a:p>
          <a:p>
            <a:r>
              <a:rPr lang="en-US" dirty="0">
                <a:latin typeface="Montserrat" panose="020B0604020202020204" charset="0"/>
              </a:rPr>
              <a:t>We follow the same principle and draw a rectangle on or near the entry point to determine the number of people entering this region between two consecutive swipes. If this number is greater than 1, a tailgating incident has occurred. </a:t>
            </a:r>
          </a:p>
          <a:p>
            <a:endParaRPr lang="en-US" dirty="0">
              <a:latin typeface="Montserrat" panose="020B0604020202020204" charset="0"/>
            </a:endParaRPr>
          </a:p>
          <a:p>
            <a:endParaRPr lang="en-IN" dirty="0">
              <a:latin typeface="Montserrat" panose="020B0604020202020204" charset="0"/>
            </a:endParaRPr>
          </a:p>
        </p:txBody>
      </p:sp>
    </p:spTree>
    <p:extLst>
      <p:ext uri="{BB962C8B-B14F-4D97-AF65-F5344CB8AC3E}">
        <p14:creationId xmlns:p14="http://schemas.microsoft.com/office/powerpoint/2010/main" val="6664371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0B7D21C-3BFB-4953-BE1F-10BAA44E4FAE}"/>
              </a:ext>
            </a:extLst>
          </p:cNvPr>
          <p:cNvPicPr>
            <a:picLocks noChangeAspect="1"/>
          </p:cNvPicPr>
          <p:nvPr/>
        </p:nvPicPr>
        <p:blipFill>
          <a:blip r:embed="rId2"/>
          <a:stretch>
            <a:fillRect/>
          </a:stretch>
        </p:blipFill>
        <p:spPr>
          <a:xfrm>
            <a:off x="0" y="0"/>
            <a:ext cx="9144000" cy="5143500"/>
          </a:xfrm>
          <a:prstGeom prst="rect">
            <a:avLst/>
          </a:prstGeom>
        </p:spPr>
      </p:pic>
      <p:grpSp>
        <p:nvGrpSpPr>
          <p:cNvPr id="18" name="Group 17">
            <a:extLst>
              <a:ext uri="{FF2B5EF4-FFF2-40B4-BE49-F238E27FC236}">
                <a16:creationId xmlns:a16="http://schemas.microsoft.com/office/drawing/2014/main" id="{E7B4D401-D68F-4391-977D-7724B8904A27}"/>
              </a:ext>
            </a:extLst>
          </p:cNvPr>
          <p:cNvGrpSpPr/>
          <p:nvPr/>
        </p:nvGrpSpPr>
        <p:grpSpPr>
          <a:xfrm>
            <a:off x="1384852" y="587659"/>
            <a:ext cx="8098882" cy="3656331"/>
            <a:chOff x="159026" y="697918"/>
            <a:chExt cx="8363681" cy="3656331"/>
          </a:xfrm>
        </p:grpSpPr>
        <p:sp>
          <p:nvSpPr>
            <p:cNvPr id="4" name="Google Shape;253;p47">
              <a:extLst>
                <a:ext uri="{FF2B5EF4-FFF2-40B4-BE49-F238E27FC236}">
                  <a16:creationId xmlns:a16="http://schemas.microsoft.com/office/drawing/2014/main" id="{9E8B7D28-2607-46AD-941C-32DD9684E6C8}"/>
                </a:ext>
              </a:extLst>
            </p:cNvPr>
            <p:cNvSpPr txBox="1">
              <a:spLocks/>
            </p:cNvSpPr>
            <p:nvPr/>
          </p:nvSpPr>
          <p:spPr>
            <a:xfrm>
              <a:off x="4972807" y="3771632"/>
              <a:ext cx="3549900" cy="4452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Aft>
                  <a:spcPts val="1600"/>
                </a:spcAft>
              </a:pPr>
              <a:r>
                <a:rPr lang="en-IN" sz="2800" b="1" dirty="0">
                  <a:latin typeface="Montserrat" panose="020B0604020202020204" charset="0"/>
                </a:rPr>
                <a:t>Centroid</a:t>
              </a:r>
            </a:p>
          </p:txBody>
        </p:sp>
        <p:sp>
          <p:nvSpPr>
            <p:cNvPr id="5" name="Google Shape;254;p47">
              <a:extLst>
                <a:ext uri="{FF2B5EF4-FFF2-40B4-BE49-F238E27FC236}">
                  <a16:creationId xmlns:a16="http://schemas.microsoft.com/office/drawing/2014/main" id="{7663ABB4-78FD-402F-9324-77216FB65C5E}"/>
                </a:ext>
              </a:extLst>
            </p:cNvPr>
            <p:cNvSpPr txBox="1">
              <a:spLocks/>
            </p:cNvSpPr>
            <p:nvPr/>
          </p:nvSpPr>
          <p:spPr>
            <a:xfrm>
              <a:off x="4972807" y="2682200"/>
              <a:ext cx="3549900" cy="4452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Aft>
                  <a:spcPts val="1600"/>
                </a:spcAft>
              </a:pPr>
              <a:r>
                <a:rPr lang="en-IN" sz="2800" b="1" dirty="0">
                  <a:latin typeface="Montserrat" panose="020B0604020202020204" charset="0"/>
                </a:rPr>
                <a:t>Line of Separation</a:t>
              </a:r>
            </a:p>
          </p:txBody>
        </p:sp>
        <p:sp>
          <p:nvSpPr>
            <p:cNvPr id="6" name="Google Shape;255;p47">
              <a:extLst>
                <a:ext uri="{FF2B5EF4-FFF2-40B4-BE49-F238E27FC236}">
                  <a16:creationId xmlns:a16="http://schemas.microsoft.com/office/drawing/2014/main" id="{FE9FF3FB-D78E-49F8-A5C7-F2C8F6B70081}"/>
                </a:ext>
              </a:extLst>
            </p:cNvPr>
            <p:cNvSpPr txBox="1">
              <a:spLocks/>
            </p:cNvSpPr>
            <p:nvPr/>
          </p:nvSpPr>
          <p:spPr>
            <a:xfrm>
              <a:off x="4972807" y="1442213"/>
              <a:ext cx="3116945" cy="4452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Aft>
                  <a:spcPts val="1600"/>
                </a:spcAft>
                <a:buClr>
                  <a:schemeClr val="dk1"/>
                </a:buClr>
                <a:buSzPts val="1100"/>
              </a:pPr>
              <a:r>
                <a:rPr lang="en-IN" sz="2800" b="1" dirty="0">
                  <a:latin typeface="Montserrat" panose="020B0604020202020204" charset="0"/>
                </a:rPr>
                <a:t>Area of Surveillance</a:t>
              </a:r>
            </a:p>
          </p:txBody>
        </p:sp>
        <p:sp>
          <p:nvSpPr>
            <p:cNvPr id="9" name="Google Shape;259;p47">
              <a:extLst>
                <a:ext uri="{FF2B5EF4-FFF2-40B4-BE49-F238E27FC236}">
                  <a16:creationId xmlns:a16="http://schemas.microsoft.com/office/drawing/2014/main" id="{FF71E7AE-D2F3-4510-AD61-66A6E21ECE4D}"/>
                </a:ext>
              </a:extLst>
            </p:cNvPr>
            <p:cNvSpPr txBox="1">
              <a:spLocks/>
            </p:cNvSpPr>
            <p:nvPr/>
          </p:nvSpPr>
          <p:spPr>
            <a:xfrm>
              <a:off x="4181950" y="697918"/>
              <a:ext cx="3304800" cy="7764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en-IN" b="1" dirty="0">
                <a:solidFill>
                  <a:schemeClr val="dk1"/>
                </a:solidFill>
                <a:latin typeface="Montserrat" panose="020B0604020202020204" charset="0"/>
              </a:endParaRPr>
            </a:p>
          </p:txBody>
        </p:sp>
        <p:sp>
          <p:nvSpPr>
            <p:cNvPr id="10" name="Google Shape;260;p47">
              <a:extLst>
                <a:ext uri="{FF2B5EF4-FFF2-40B4-BE49-F238E27FC236}">
                  <a16:creationId xmlns:a16="http://schemas.microsoft.com/office/drawing/2014/main" id="{22B13579-8F2F-46C6-8ADD-57105A23D5E2}"/>
                </a:ext>
              </a:extLst>
            </p:cNvPr>
            <p:cNvSpPr txBox="1"/>
            <p:nvPr/>
          </p:nvSpPr>
          <p:spPr>
            <a:xfrm>
              <a:off x="4257425" y="1386119"/>
              <a:ext cx="1099800" cy="776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5000" b="1" dirty="0">
                  <a:solidFill>
                    <a:schemeClr val="lt1"/>
                  </a:solidFill>
                  <a:latin typeface="Montserrat" panose="020B0604020202020204" charset="0"/>
                  <a:ea typeface="Montserrat ExtraBold"/>
                  <a:cs typeface="Montserrat ExtraBold"/>
                  <a:sym typeface="Montserrat ExtraBold"/>
                </a:rPr>
                <a:t>1</a:t>
              </a:r>
              <a:r>
                <a:rPr lang="en" sz="4400" b="1" dirty="0">
                  <a:solidFill>
                    <a:schemeClr val="lt1"/>
                  </a:solidFill>
                  <a:latin typeface="Montserrat" panose="020B0604020202020204" charset="0"/>
                  <a:ea typeface="Montserrat ExtraBold"/>
                  <a:cs typeface="Montserrat ExtraBold"/>
                  <a:sym typeface="Montserrat ExtraBold"/>
                </a:rPr>
                <a:t>.</a:t>
              </a:r>
              <a:endParaRPr sz="4400" b="1" dirty="0">
                <a:solidFill>
                  <a:schemeClr val="lt1"/>
                </a:solidFill>
                <a:latin typeface="Montserrat" panose="020B0604020202020204" charset="0"/>
                <a:ea typeface="Montserrat ExtraBold"/>
                <a:cs typeface="Montserrat ExtraBold"/>
                <a:sym typeface="Montserrat ExtraBold"/>
              </a:endParaRPr>
            </a:p>
          </p:txBody>
        </p:sp>
        <p:sp>
          <p:nvSpPr>
            <p:cNvPr id="11" name="Google Shape;261;p47">
              <a:extLst>
                <a:ext uri="{FF2B5EF4-FFF2-40B4-BE49-F238E27FC236}">
                  <a16:creationId xmlns:a16="http://schemas.microsoft.com/office/drawing/2014/main" id="{55259B8A-E3BD-43A7-8087-059B99306410}"/>
                </a:ext>
              </a:extLst>
            </p:cNvPr>
            <p:cNvSpPr txBox="1"/>
            <p:nvPr/>
          </p:nvSpPr>
          <p:spPr>
            <a:xfrm>
              <a:off x="4181950" y="2491705"/>
              <a:ext cx="1099800" cy="776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4800" b="1" dirty="0">
                  <a:solidFill>
                    <a:schemeClr val="lt1"/>
                  </a:solidFill>
                  <a:latin typeface="Montserrat" panose="020B0604020202020204" charset="0"/>
                  <a:ea typeface="Montserrat ExtraBold"/>
                  <a:cs typeface="Montserrat ExtraBold"/>
                  <a:sym typeface="Montserrat ExtraBold"/>
                </a:rPr>
                <a:t>2</a:t>
              </a:r>
              <a:r>
                <a:rPr lang="en" sz="4400" b="1" dirty="0">
                  <a:solidFill>
                    <a:schemeClr val="lt1"/>
                  </a:solidFill>
                  <a:latin typeface="Montserrat" panose="020B0604020202020204" charset="0"/>
                  <a:ea typeface="Montserrat ExtraBold"/>
                  <a:cs typeface="Montserrat ExtraBold"/>
                  <a:sym typeface="Montserrat ExtraBold"/>
                </a:rPr>
                <a:t>.</a:t>
              </a:r>
              <a:endParaRPr sz="4400" b="1" dirty="0">
                <a:solidFill>
                  <a:schemeClr val="lt1"/>
                </a:solidFill>
                <a:latin typeface="Montserrat" panose="020B0604020202020204" charset="0"/>
                <a:ea typeface="Montserrat ExtraBold"/>
                <a:cs typeface="Montserrat ExtraBold"/>
                <a:sym typeface="Montserrat ExtraBold"/>
              </a:endParaRPr>
            </a:p>
          </p:txBody>
        </p:sp>
        <p:sp>
          <p:nvSpPr>
            <p:cNvPr id="12" name="Google Shape;262;p47">
              <a:extLst>
                <a:ext uri="{FF2B5EF4-FFF2-40B4-BE49-F238E27FC236}">
                  <a16:creationId xmlns:a16="http://schemas.microsoft.com/office/drawing/2014/main" id="{D8B09366-7F82-40CE-84B0-B96985135B8F}"/>
                </a:ext>
              </a:extLst>
            </p:cNvPr>
            <p:cNvSpPr txBox="1"/>
            <p:nvPr/>
          </p:nvSpPr>
          <p:spPr>
            <a:xfrm>
              <a:off x="4181950" y="3577849"/>
              <a:ext cx="1099800" cy="776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5000" b="1">
                  <a:solidFill>
                    <a:schemeClr val="lt1"/>
                  </a:solidFill>
                  <a:latin typeface="Montserrat" panose="020B0604020202020204" charset="0"/>
                  <a:ea typeface="Montserrat ExtraBold"/>
                  <a:cs typeface="Montserrat ExtraBold"/>
                  <a:sym typeface="Montserrat ExtraBold"/>
                </a:rPr>
                <a:t>3</a:t>
              </a:r>
              <a:r>
                <a:rPr lang="en" sz="4400" b="1">
                  <a:solidFill>
                    <a:schemeClr val="lt1"/>
                  </a:solidFill>
                  <a:latin typeface="Montserrat" panose="020B0604020202020204" charset="0"/>
                  <a:ea typeface="Montserrat ExtraBold"/>
                  <a:cs typeface="Montserrat ExtraBold"/>
                  <a:sym typeface="Montserrat ExtraBold"/>
                </a:rPr>
                <a:t>.</a:t>
              </a:r>
              <a:endParaRPr sz="4400" b="1">
                <a:solidFill>
                  <a:schemeClr val="lt1"/>
                </a:solidFill>
                <a:latin typeface="Montserrat" panose="020B0604020202020204" charset="0"/>
                <a:ea typeface="Montserrat ExtraBold"/>
                <a:cs typeface="Montserrat ExtraBold"/>
                <a:sym typeface="Montserrat ExtraBold"/>
              </a:endParaRPr>
            </a:p>
          </p:txBody>
        </p:sp>
        <p:cxnSp>
          <p:nvCxnSpPr>
            <p:cNvPr id="13" name="Google Shape;263;p47">
              <a:extLst>
                <a:ext uri="{FF2B5EF4-FFF2-40B4-BE49-F238E27FC236}">
                  <a16:creationId xmlns:a16="http://schemas.microsoft.com/office/drawing/2014/main" id="{BB021A73-5A89-4531-BC5A-85919EC9893D}"/>
                </a:ext>
              </a:extLst>
            </p:cNvPr>
            <p:cNvCxnSpPr>
              <a:cxnSpLocks/>
            </p:cNvCxnSpPr>
            <p:nvPr/>
          </p:nvCxnSpPr>
          <p:spPr>
            <a:xfrm flipH="1">
              <a:off x="3293165" y="1876496"/>
              <a:ext cx="742085" cy="0"/>
            </a:xfrm>
            <a:prstGeom prst="straightConnector1">
              <a:avLst/>
            </a:prstGeom>
            <a:noFill/>
            <a:ln w="28575" cap="flat" cmpd="sng">
              <a:solidFill>
                <a:schemeClr val="lt1"/>
              </a:solidFill>
              <a:prstDash val="solid"/>
              <a:round/>
              <a:headEnd type="none" w="med" len="med"/>
              <a:tailEnd type="oval" w="med" len="med"/>
            </a:ln>
          </p:spPr>
        </p:cxnSp>
        <p:cxnSp>
          <p:nvCxnSpPr>
            <p:cNvPr id="14" name="Google Shape;264;p47">
              <a:extLst>
                <a:ext uri="{FF2B5EF4-FFF2-40B4-BE49-F238E27FC236}">
                  <a16:creationId xmlns:a16="http://schemas.microsoft.com/office/drawing/2014/main" id="{AB8D440E-7ADA-4411-9CB5-FFF2DE9598BE}"/>
                </a:ext>
              </a:extLst>
            </p:cNvPr>
            <p:cNvCxnSpPr>
              <a:cxnSpLocks/>
            </p:cNvCxnSpPr>
            <p:nvPr/>
          </p:nvCxnSpPr>
          <p:spPr>
            <a:xfrm flipH="1">
              <a:off x="2040834" y="2964453"/>
              <a:ext cx="1994416" cy="0"/>
            </a:xfrm>
            <a:prstGeom prst="straightConnector1">
              <a:avLst/>
            </a:prstGeom>
            <a:noFill/>
            <a:ln w="28575" cap="flat" cmpd="sng">
              <a:solidFill>
                <a:schemeClr val="lt1"/>
              </a:solidFill>
              <a:prstDash val="solid"/>
              <a:round/>
              <a:headEnd type="none" w="med" len="med"/>
              <a:tailEnd type="oval" w="med" len="med"/>
            </a:ln>
          </p:spPr>
        </p:cxnSp>
        <p:cxnSp>
          <p:nvCxnSpPr>
            <p:cNvPr id="15" name="Google Shape;265;p47">
              <a:extLst>
                <a:ext uri="{FF2B5EF4-FFF2-40B4-BE49-F238E27FC236}">
                  <a16:creationId xmlns:a16="http://schemas.microsoft.com/office/drawing/2014/main" id="{C735500A-0BF7-4C94-AA53-24E1BA4A728F}"/>
                </a:ext>
              </a:extLst>
            </p:cNvPr>
            <p:cNvCxnSpPr>
              <a:cxnSpLocks/>
            </p:cNvCxnSpPr>
            <p:nvPr/>
          </p:nvCxnSpPr>
          <p:spPr>
            <a:xfrm flipH="1">
              <a:off x="159026" y="4063853"/>
              <a:ext cx="3876224" cy="0"/>
            </a:xfrm>
            <a:prstGeom prst="straightConnector1">
              <a:avLst/>
            </a:prstGeom>
            <a:noFill/>
            <a:ln w="28575" cap="flat" cmpd="sng">
              <a:solidFill>
                <a:schemeClr val="lt1"/>
              </a:solidFill>
              <a:prstDash val="solid"/>
              <a:round/>
              <a:headEnd type="none" w="med" len="med"/>
              <a:tailEnd type="oval" w="med" len="med"/>
            </a:ln>
          </p:spPr>
        </p:cxnSp>
      </p:grpSp>
      <p:cxnSp>
        <p:nvCxnSpPr>
          <p:cNvPr id="25" name="Straight Connector 24">
            <a:extLst>
              <a:ext uri="{FF2B5EF4-FFF2-40B4-BE49-F238E27FC236}">
                <a16:creationId xmlns:a16="http://schemas.microsoft.com/office/drawing/2014/main" id="{2E53AEC3-5C75-4862-9585-B67E25F32E33}"/>
              </a:ext>
            </a:extLst>
          </p:cNvPr>
          <p:cNvCxnSpPr/>
          <p:nvPr/>
        </p:nvCxnSpPr>
        <p:spPr>
          <a:xfrm>
            <a:off x="2994991" y="0"/>
            <a:ext cx="0" cy="5143500"/>
          </a:xfrm>
          <a:prstGeom prst="line">
            <a:avLst/>
          </a:prstGeom>
          <a:ln>
            <a:solidFill>
              <a:srgbClr val="FF0000"/>
            </a:solidFill>
            <a:headEnd type="none" w="med" len="med"/>
            <a:tailEnd type="none" w="med" len="med"/>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844534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798C72-A9E2-4238-99CD-4503618C88EE}"/>
              </a:ext>
            </a:extLst>
          </p:cNvPr>
          <p:cNvSpPr>
            <a:spLocks noGrp="1"/>
          </p:cNvSpPr>
          <p:nvPr>
            <p:ph type="title"/>
          </p:nvPr>
        </p:nvSpPr>
        <p:spPr>
          <a:xfrm>
            <a:off x="563217" y="1921350"/>
            <a:ext cx="8010940" cy="1300800"/>
          </a:xfrm>
        </p:spPr>
        <p:txBody>
          <a:bodyPr/>
          <a:lstStyle/>
          <a:p>
            <a:r>
              <a:rPr lang="en-US" sz="1800" dirty="0">
                <a:latin typeface="Montserrat" panose="020B0604020202020204" charset="0"/>
              </a:rPr>
              <a:t>The reason for listing multiple approaches is to make our product robust, as all of this can depend on the camera placement and the density of the crowd that enters. By using an optimal combination of the techniques mentioned earlier, tailgating can be successfully detected. </a:t>
            </a:r>
            <a:endParaRPr lang="en-IN" sz="1800" dirty="0">
              <a:latin typeface="Montserrat" panose="020B0604020202020204" charset="0"/>
            </a:endParaRPr>
          </a:p>
        </p:txBody>
      </p:sp>
    </p:spTree>
    <p:extLst>
      <p:ext uri="{BB962C8B-B14F-4D97-AF65-F5344CB8AC3E}">
        <p14:creationId xmlns:p14="http://schemas.microsoft.com/office/powerpoint/2010/main" val="30031813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FC2FA2E2-8931-4238-8D77-73124C84711F}"/>
              </a:ext>
            </a:extLst>
          </p:cNvPr>
          <p:cNvSpPr>
            <a:spLocks noGrp="1"/>
          </p:cNvSpPr>
          <p:nvPr>
            <p:ph type="subTitle" idx="1"/>
          </p:nvPr>
        </p:nvSpPr>
        <p:spPr>
          <a:xfrm>
            <a:off x="4505738" y="1454737"/>
            <a:ext cx="4532245" cy="3208800"/>
          </a:xfrm>
        </p:spPr>
        <p:txBody>
          <a:bodyPr/>
          <a:lstStyle/>
          <a:p>
            <a:pPr>
              <a:buClr>
                <a:schemeClr val="tx1"/>
              </a:buClr>
              <a:buFont typeface="Courier New" panose="02070309020205020404" pitchFamily="49" charset="0"/>
              <a:buChar char="o"/>
            </a:pPr>
            <a:r>
              <a:rPr lang="en-IN" dirty="0"/>
              <a:t>After detecting an intruder, our main objective is to raise an alarm and alert the security personnel regarding the potential security breach.</a:t>
            </a:r>
          </a:p>
          <a:p>
            <a:pPr>
              <a:buClr>
                <a:schemeClr val="tx1"/>
              </a:buClr>
              <a:buFont typeface="Courier New" panose="02070309020205020404" pitchFamily="49" charset="0"/>
              <a:buChar char="o"/>
            </a:pPr>
            <a:r>
              <a:rPr lang="en-IN" dirty="0"/>
              <a:t>This can be achieved using SMTP in python. We can send a mail to the security department and the person who swiped the card in the first place.</a:t>
            </a:r>
          </a:p>
          <a:p>
            <a:pPr>
              <a:buClr>
                <a:schemeClr val="tx1"/>
              </a:buClr>
              <a:buFont typeface="Courier New" panose="02070309020205020404" pitchFamily="49" charset="0"/>
              <a:buChar char="o"/>
            </a:pPr>
            <a:r>
              <a:rPr lang="en-IN" dirty="0"/>
              <a:t>We also propose to trigger a physical alarm, based on the employers need.</a:t>
            </a:r>
          </a:p>
        </p:txBody>
      </p:sp>
      <p:sp>
        <p:nvSpPr>
          <p:cNvPr id="3" name="Title 2">
            <a:extLst>
              <a:ext uri="{FF2B5EF4-FFF2-40B4-BE49-F238E27FC236}">
                <a16:creationId xmlns:a16="http://schemas.microsoft.com/office/drawing/2014/main" id="{A8C50A62-D919-42B0-8D1B-3C1280E924B6}"/>
              </a:ext>
            </a:extLst>
          </p:cNvPr>
          <p:cNvSpPr>
            <a:spLocks noGrp="1"/>
          </p:cNvSpPr>
          <p:nvPr>
            <p:ph type="title"/>
          </p:nvPr>
        </p:nvSpPr>
        <p:spPr>
          <a:xfrm>
            <a:off x="4505738" y="436625"/>
            <a:ext cx="3702462" cy="419700"/>
          </a:xfrm>
        </p:spPr>
        <p:txBody>
          <a:bodyPr/>
          <a:lstStyle/>
          <a:p>
            <a:r>
              <a:rPr lang="en-IN" dirty="0">
                <a:effectLst>
                  <a:outerShdw blurRad="50800" dist="38100" dir="2700000" algn="tl" rotWithShape="0">
                    <a:prstClr val="black">
                      <a:alpha val="40000"/>
                    </a:prstClr>
                  </a:outerShdw>
                </a:effectLst>
              </a:rPr>
              <a:t>3. Alerting Security </a:t>
            </a:r>
          </a:p>
        </p:txBody>
      </p:sp>
      <p:pic>
        <p:nvPicPr>
          <p:cNvPr id="2054" name="Picture 6" descr="Python Sending Email using SMTP - Javatpoint">
            <a:extLst>
              <a:ext uri="{FF2B5EF4-FFF2-40B4-BE49-F238E27FC236}">
                <a16:creationId xmlns:a16="http://schemas.microsoft.com/office/drawing/2014/main" id="{2A87A6DA-7A56-4D57-9A51-69461CD5D7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4886" y="1454737"/>
            <a:ext cx="3757536" cy="22340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36936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FC2FA2E2-8931-4238-8D77-73124C84711F}"/>
              </a:ext>
            </a:extLst>
          </p:cNvPr>
          <p:cNvSpPr>
            <a:spLocks noGrp="1"/>
          </p:cNvSpPr>
          <p:nvPr>
            <p:ph type="subTitle" idx="1"/>
          </p:nvPr>
        </p:nvSpPr>
        <p:spPr>
          <a:xfrm>
            <a:off x="4505738" y="1498075"/>
            <a:ext cx="3896139" cy="3208800"/>
          </a:xfrm>
        </p:spPr>
        <p:txBody>
          <a:bodyPr/>
          <a:lstStyle/>
          <a:p>
            <a:pPr marL="114300" indent="0">
              <a:buClr>
                <a:schemeClr val="tx1"/>
              </a:buClr>
            </a:pPr>
            <a:r>
              <a:rPr lang="en-IN" dirty="0"/>
              <a:t>We also propose to maintain a logger file, which would consist of time of occurrence of tailgating incidence and would also attach a cropped image of the alleged intruder, along with a short video-clip of the incident, as easily-accessible evidence.</a:t>
            </a:r>
          </a:p>
        </p:txBody>
      </p:sp>
      <p:sp>
        <p:nvSpPr>
          <p:cNvPr id="3" name="Title 2">
            <a:extLst>
              <a:ext uri="{FF2B5EF4-FFF2-40B4-BE49-F238E27FC236}">
                <a16:creationId xmlns:a16="http://schemas.microsoft.com/office/drawing/2014/main" id="{A8C50A62-D919-42B0-8D1B-3C1280E924B6}"/>
              </a:ext>
            </a:extLst>
          </p:cNvPr>
          <p:cNvSpPr>
            <a:spLocks noGrp="1"/>
          </p:cNvSpPr>
          <p:nvPr>
            <p:ph type="title"/>
          </p:nvPr>
        </p:nvSpPr>
        <p:spPr>
          <a:xfrm>
            <a:off x="4505738" y="436624"/>
            <a:ext cx="3702462" cy="941601"/>
          </a:xfrm>
        </p:spPr>
        <p:txBody>
          <a:bodyPr/>
          <a:lstStyle/>
          <a:p>
            <a:r>
              <a:rPr lang="en-IN" dirty="0">
                <a:effectLst>
                  <a:outerShdw blurRad="50800" dist="38100" dir="2700000" algn="tl" rotWithShape="0">
                    <a:prstClr val="black">
                      <a:alpha val="40000"/>
                    </a:prstClr>
                  </a:outerShdw>
                </a:effectLst>
              </a:rPr>
              <a:t>4. Identifying Intruder</a:t>
            </a:r>
          </a:p>
        </p:txBody>
      </p:sp>
      <p:pic>
        <p:nvPicPr>
          <p:cNvPr id="6" name="Picture 5">
            <a:extLst>
              <a:ext uri="{FF2B5EF4-FFF2-40B4-BE49-F238E27FC236}">
                <a16:creationId xmlns:a16="http://schemas.microsoft.com/office/drawing/2014/main" id="{45785F04-5F48-4B8B-A4CB-63FBD6A38978}"/>
              </a:ext>
            </a:extLst>
          </p:cNvPr>
          <p:cNvPicPr>
            <a:picLocks noChangeAspect="1"/>
          </p:cNvPicPr>
          <p:nvPr/>
        </p:nvPicPr>
        <p:blipFill>
          <a:blip r:embed="rId2"/>
          <a:stretch>
            <a:fillRect/>
          </a:stretch>
        </p:blipFill>
        <p:spPr>
          <a:xfrm>
            <a:off x="1206774" y="861535"/>
            <a:ext cx="2000252" cy="3420430"/>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0219759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43"/>
          <p:cNvSpPr txBox="1">
            <a:spLocks noGrp="1"/>
          </p:cNvSpPr>
          <p:nvPr>
            <p:ph type="title"/>
          </p:nvPr>
        </p:nvSpPr>
        <p:spPr>
          <a:xfrm>
            <a:off x="4284425" y="706139"/>
            <a:ext cx="3653627" cy="163949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sz="4400" dirty="0">
                <a:effectLst>
                  <a:outerShdw blurRad="50800" dist="38100" dir="2700000" algn="tl" rotWithShape="0">
                    <a:prstClr val="black">
                      <a:alpha val="40000"/>
                    </a:prstClr>
                  </a:outerShdw>
                </a:effectLst>
              </a:rPr>
              <a:t>Problem Overview</a:t>
            </a:r>
            <a:endParaRPr sz="4400" dirty="0">
              <a:effectLst>
                <a:outerShdw blurRad="50800" dist="38100" dir="2700000" algn="tl" rotWithShape="0">
                  <a:prstClr val="black">
                    <a:alpha val="40000"/>
                  </a:prstClr>
                </a:outerShdw>
              </a:effectLst>
            </a:endParaRPr>
          </a:p>
        </p:txBody>
      </p:sp>
      <p:sp>
        <p:nvSpPr>
          <p:cNvPr id="202" name="Google Shape;202;p43"/>
          <p:cNvSpPr txBox="1">
            <a:spLocks noGrp="1"/>
          </p:cNvSpPr>
          <p:nvPr>
            <p:ph type="subTitle" idx="1"/>
          </p:nvPr>
        </p:nvSpPr>
        <p:spPr>
          <a:xfrm>
            <a:off x="4284425" y="2571749"/>
            <a:ext cx="4601780" cy="1234623"/>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IN" dirty="0">
                <a:latin typeface="Montserrat" panose="020B0604020202020204" charset="0"/>
              </a:rPr>
              <a:t>Given CCTV camera footage of a secured door entry, detect anyone tailgating (entry without authorization). </a:t>
            </a:r>
            <a:endParaRPr dirty="0">
              <a:latin typeface="Montserrat" panose="020B0604020202020204" charset="0"/>
            </a:endParaRPr>
          </a:p>
        </p:txBody>
      </p:sp>
      <p:pic>
        <p:nvPicPr>
          <p:cNvPr id="5" name="Graphic 4" descr="Security camera">
            <a:extLst>
              <a:ext uri="{FF2B5EF4-FFF2-40B4-BE49-F238E27FC236}">
                <a16:creationId xmlns:a16="http://schemas.microsoft.com/office/drawing/2014/main" id="{182202C6-E66C-4552-AC53-C18CE417769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60273" y="1242661"/>
            <a:ext cx="2658177" cy="2658177"/>
          </a:xfrm>
          <a:prstGeom prst="rect">
            <a:avLst/>
          </a:prstGeom>
          <a:effectLst>
            <a:outerShdw blurRad="50800" dist="38100" dir="2700000" algn="tl" rotWithShape="0">
              <a:prstClr val="black">
                <a:alpha val="40000"/>
              </a:prstClr>
            </a:outerShdw>
          </a:effec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37"/>
        <p:cNvGrpSpPr/>
        <p:nvPr/>
      </p:nvGrpSpPr>
      <p:grpSpPr>
        <a:xfrm>
          <a:off x="0" y="0"/>
          <a:ext cx="0" cy="0"/>
          <a:chOff x="0" y="0"/>
          <a:chExt cx="0" cy="0"/>
        </a:xfrm>
      </p:grpSpPr>
      <p:sp>
        <p:nvSpPr>
          <p:cNvPr id="438" name="Google Shape;438;p54"/>
          <p:cNvSpPr txBox="1">
            <a:spLocks noGrp="1"/>
          </p:cNvSpPr>
          <p:nvPr>
            <p:ph type="title"/>
          </p:nvPr>
        </p:nvSpPr>
        <p:spPr>
          <a:xfrm>
            <a:off x="720000" y="1921350"/>
            <a:ext cx="7704000" cy="1300800"/>
          </a:xfrm>
          <a:prstGeom prst="rect">
            <a:avLst/>
          </a:prstGeom>
        </p:spPr>
        <p:txBody>
          <a:bodyPr spcFirstLastPara="1" wrap="square" lIns="91425" tIns="91425" rIns="91425" bIns="91425" anchor="ctr" anchorCtr="0">
            <a:noAutofit/>
          </a:bodyPr>
          <a:lstStyle/>
          <a:p>
            <a:pPr marL="0" lvl="0" indent="0" algn="ctr" rtl="0">
              <a:lnSpc>
                <a:spcPct val="80000"/>
              </a:lnSpc>
              <a:spcBef>
                <a:spcPts val="0"/>
              </a:spcBef>
              <a:spcAft>
                <a:spcPts val="0"/>
              </a:spcAft>
              <a:buNone/>
            </a:pPr>
            <a:r>
              <a:rPr lang="en-IN" sz="8200"/>
              <a:t>Thank You</a:t>
            </a:r>
            <a:endParaRPr sz="820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33" name="Google Shape;233;p45"/>
          <p:cNvSpPr txBox="1">
            <a:spLocks noGrp="1"/>
          </p:cNvSpPr>
          <p:nvPr>
            <p:ph type="title"/>
          </p:nvPr>
        </p:nvSpPr>
        <p:spPr>
          <a:xfrm>
            <a:off x="2800949" y="249962"/>
            <a:ext cx="3542100" cy="62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sz="4800" dirty="0"/>
              <a:t>The Team</a:t>
            </a:r>
            <a:endParaRPr sz="4800" dirty="0"/>
          </a:p>
        </p:txBody>
      </p:sp>
      <p:sp>
        <p:nvSpPr>
          <p:cNvPr id="229" name="Google Shape;229;p45"/>
          <p:cNvSpPr txBox="1">
            <a:spLocks noGrp="1"/>
          </p:cNvSpPr>
          <p:nvPr>
            <p:ph type="subTitle" idx="1"/>
          </p:nvPr>
        </p:nvSpPr>
        <p:spPr>
          <a:xfrm>
            <a:off x="6199002" y="3458829"/>
            <a:ext cx="1861754" cy="436508"/>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IN" dirty="0"/>
              <a:t>Aishik Rakshit</a:t>
            </a:r>
            <a:endParaRPr dirty="0"/>
          </a:p>
        </p:txBody>
      </p:sp>
      <p:sp>
        <p:nvSpPr>
          <p:cNvPr id="228" name="Google Shape;228;p45"/>
          <p:cNvSpPr txBox="1">
            <a:spLocks noGrp="1"/>
          </p:cNvSpPr>
          <p:nvPr>
            <p:ph type="body" idx="2"/>
          </p:nvPr>
        </p:nvSpPr>
        <p:spPr>
          <a:xfrm>
            <a:off x="3617905" y="3458829"/>
            <a:ext cx="1908189" cy="436508"/>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IN" sz="1800" b="1" dirty="0"/>
              <a:t>Amey Rambatla</a:t>
            </a:r>
            <a:endParaRPr sz="1800" b="1" dirty="0"/>
          </a:p>
        </p:txBody>
      </p:sp>
      <p:sp>
        <p:nvSpPr>
          <p:cNvPr id="227" name="Google Shape;227;p45"/>
          <p:cNvSpPr txBox="1">
            <a:spLocks noGrp="1"/>
          </p:cNvSpPr>
          <p:nvPr>
            <p:ph type="subTitle" idx="4294967295"/>
          </p:nvPr>
        </p:nvSpPr>
        <p:spPr>
          <a:xfrm>
            <a:off x="1431149" y="3390512"/>
            <a:ext cx="1238250" cy="504825"/>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IN" b="1" dirty="0"/>
              <a:t>Rishon Dsouza </a:t>
            </a:r>
            <a:endParaRPr b="1" dirty="0"/>
          </a:p>
        </p:txBody>
      </p:sp>
      <p:pic>
        <p:nvPicPr>
          <p:cNvPr id="230" name="Google Shape;230;p45"/>
          <p:cNvPicPr preferRelativeResize="0"/>
          <p:nvPr/>
        </p:nvPicPr>
        <p:blipFill>
          <a:blip r:embed="rId3"/>
          <a:stretch>
            <a:fillRect/>
          </a:stretch>
        </p:blipFill>
        <p:spPr>
          <a:xfrm>
            <a:off x="1189124" y="1437532"/>
            <a:ext cx="1722300" cy="1714200"/>
          </a:xfrm>
          <a:prstGeom prst="ellipse">
            <a:avLst/>
          </a:prstGeom>
          <a:noFill/>
          <a:ln>
            <a:noFill/>
          </a:ln>
        </p:spPr>
      </p:pic>
      <p:pic>
        <p:nvPicPr>
          <p:cNvPr id="231" name="Google Shape;231;p45"/>
          <p:cNvPicPr preferRelativeResize="0"/>
          <p:nvPr/>
        </p:nvPicPr>
        <p:blipFill>
          <a:blip r:embed="rId4"/>
          <a:stretch>
            <a:fillRect/>
          </a:stretch>
        </p:blipFill>
        <p:spPr>
          <a:xfrm>
            <a:off x="3710861" y="1437532"/>
            <a:ext cx="1722300" cy="1722300"/>
          </a:xfrm>
          <a:prstGeom prst="ellipse">
            <a:avLst/>
          </a:prstGeom>
          <a:noFill/>
          <a:ln>
            <a:noFill/>
          </a:ln>
        </p:spPr>
      </p:pic>
      <p:pic>
        <p:nvPicPr>
          <p:cNvPr id="232" name="Google Shape;232;p45"/>
          <p:cNvPicPr preferRelativeResize="0"/>
          <p:nvPr/>
        </p:nvPicPr>
        <p:blipFill>
          <a:blip r:embed="rId5"/>
          <a:stretch>
            <a:fillRect/>
          </a:stretch>
        </p:blipFill>
        <p:spPr>
          <a:xfrm>
            <a:off x="6268729" y="1437532"/>
            <a:ext cx="1722300" cy="1722300"/>
          </a:xfrm>
          <a:prstGeom prst="ellipse">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44"/>
          <p:cNvSpPr txBox="1">
            <a:spLocks noGrp="1"/>
          </p:cNvSpPr>
          <p:nvPr>
            <p:ph type="title"/>
          </p:nvPr>
        </p:nvSpPr>
        <p:spPr>
          <a:xfrm>
            <a:off x="543339" y="2064300"/>
            <a:ext cx="3339548" cy="1014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N" sz="4400" dirty="0">
                <a:effectLst>
                  <a:outerShdw blurRad="50800" dist="38100" dir="2700000" algn="tl" rotWithShape="0">
                    <a:prstClr val="black">
                      <a:alpha val="40000"/>
                    </a:prstClr>
                  </a:outerShdw>
                </a:effectLst>
              </a:rPr>
              <a:t>Evaluation</a:t>
            </a:r>
            <a:br>
              <a:rPr lang="en-IN" sz="4400" dirty="0">
                <a:effectLst>
                  <a:outerShdw blurRad="50800" dist="38100" dir="2700000" algn="tl" rotWithShape="0">
                    <a:prstClr val="black">
                      <a:alpha val="40000"/>
                    </a:prstClr>
                  </a:outerShdw>
                </a:effectLst>
              </a:rPr>
            </a:br>
            <a:r>
              <a:rPr lang="en-IN" sz="4400" dirty="0">
                <a:effectLst>
                  <a:outerShdw blurRad="50800" dist="38100" dir="2700000" algn="tl" rotWithShape="0">
                    <a:prstClr val="black">
                      <a:alpha val="40000"/>
                    </a:prstClr>
                  </a:outerShdw>
                </a:effectLst>
              </a:rPr>
              <a:t>Criteria</a:t>
            </a:r>
            <a:endParaRPr sz="4400" dirty="0">
              <a:effectLst>
                <a:outerShdw blurRad="50800" dist="38100" dir="2700000" algn="tl" rotWithShape="0">
                  <a:prstClr val="black">
                    <a:alpha val="40000"/>
                  </a:prstClr>
                </a:outerShdw>
              </a:effectLst>
            </a:endParaRPr>
          </a:p>
        </p:txBody>
      </p:sp>
      <p:sp>
        <p:nvSpPr>
          <p:cNvPr id="219" name="Google Shape;219;p44"/>
          <p:cNvSpPr txBox="1">
            <a:spLocks noGrp="1"/>
          </p:cNvSpPr>
          <p:nvPr>
            <p:ph type="body" idx="1"/>
          </p:nvPr>
        </p:nvSpPr>
        <p:spPr>
          <a:xfrm>
            <a:off x="4241525" y="863550"/>
            <a:ext cx="3549600" cy="3416400"/>
          </a:xfrm>
          <a:prstGeom prst="rect">
            <a:avLst/>
          </a:prstGeom>
        </p:spPr>
        <p:txBody>
          <a:bodyPr spcFirstLastPara="1" wrap="square" lIns="91425" tIns="91425" rIns="91425" bIns="91425" anchor="ctr" anchorCtr="0">
            <a:noAutofit/>
          </a:bodyPr>
          <a:lstStyle/>
          <a:p>
            <a:pPr marL="571500" lvl="0" indent="-571500" rtl="0">
              <a:spcBef>
                <a:spcPts val="0"/>
              </a:spcBef>
              <a:spcAft>
                <a:spcPts val="0"/>
              </a:spcAft>
              <a:buClr>
                <a:schemeClr val="dk1"/>
              </a:buClr>
              <a:buSzPct val="43000"/>
              <a:buFont typeface="+mj-lt"/>
              <a:buAutoNum type="romanUcPeriod"/>
            </a:pPr>
            <a:r>
              <a:rPr lang="en-US" sz="2800" dirty="0"/>
              <a:t>Detection &amp; Segmentation of humans in video.</a:t>
            </a:r>
          </a:p>
          <a:p>
            <a:pPr marL="571500" lvl="0" indent="-571500" rtl="0">
              <a:spcBef>
                <a:spcPts val="0"/>
              </a:spcBef>
              <a:spcAft>
                <a:spcPts val="0"/>
              </a:spcAft>
              <a:buClr>
                <a:schemeClr val="dk1"/>
              </a:buClr>
              <a:buSzPct val="43000"/>
              <a:buFont typeface="+mj-lt"/>
              <a:buAutoNum type="romanUcPeriod"/>
            </a:pPr>
            <a:endParaRPr lang="en-US" sz="2800" dirty="0"/>
          </a:p>
          <a:p>
            <a:pPr marL="571500" lvl="0" indent="-571500" rtl="0">
              <a:spcBef>
                <a:spcPts val="0"/>
              </a:spcBef>
              <a:spcAft>
                <a:spcPts val="0"/>
              </a:spcAft>
              <a:buClr>
                <a:schemeClr val="dk1"/>
              </a:buClr>
              <a:buSzPct val="43000"/>
              <a:buFont typeface="+mj-lt"/>
              <a:buAutoNum type="romanUcPeriod"/>
            </a:pPr>
            <a:r>
              <a:rPr lang="en-US" sz="2800" dirty="0"/>
              <a:t>Tailgating Detection</a:t>
            </a:r>
            <a:endParaRPr sz="28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48"/>
          <p:cNvSpPr txBox="1">
            <a:spLocks noGrp="1"/>
          </p:cNvSpPr>
          <p:nvPr>
            <p:ph type="body" idx="3"/>
          </p:nvPr>
        </p:nvSpPr>
        <p:spPr>
          <a:xfrm>
            <a:off x="643492" y="3831252"/>
            <a:ext cx="2305134" cy="636000"/>
          </a:xfrm>
          <a:prstGeom prst="rect">
            <a:avLst/>
          </a:prstGeom>
          <a:effectLst>
            <a:outerShdw blurRad="50800" dist="38100" dir="2700000" algn="tl" rotWithShape="0">
              <a:prstClr val="black">
                <a:alpha val="40000"/>
              </a:prstClr>
            </a:outerShdw>
          </a:effectLst>
        </p:spPr>
        <p:txBody>
          <a:bodyPr spcFirstLastPara="1" wrap="square" lIns="91425" tIns="91425" rIns="91425" bIns="91425" anchor="t" anchorCtr="0">
            <a:noAutofit/>
          </a:bodyPr>
          <a:lstStyle/>
          <a:p>
            <a:pPr marL="0" lvl="0" indent="0" algn="r" rtl="0">
              <a:spcBef>
                <a:spcPts val="0"/>
              </a:spcBef>
              <a:spcAft>
                <a:spcPts val="0"/>
              </a:spcAft>
              <a:buNone/>
            </a:pPr>
            <a:r>
              <a:rPr lang="en-IN" dirty="0"/>
              <a:t>Alerting relevant personnel through mail and/or a physical alarm.</a:t>
            </a:r>
            <a:endParaRPr dirty="0"/>
          </a:p>
        </p:txBody>
      </p:sp>
      <p:sp>
        <p:nvSpPr>
          <p:cNvPr id="272" name="Google Shape;272;p48"/>
          <p:cNvSpPr txBox="1">
            <a:spLocks noGrp="1"/>
          </p:cNvSpPr>
          <p:nvPr>
            <p:ph type="body" idx="1"/>
          </p:nvPr>
        </p:nvSpPr>
        <p:spPr>
          <a:xfrm>
            <a:off x="6184406" y="3838433"/>
            <a:ext cx="2443873" cy="636000"/>
          </a:xfrm>
          <a:prstGeom prst="rect">
            <a:avLst/>
          </a:prstGeom>
          <a:effectLst>
            <a:outerShdw blurRad="50800" dist="38100" dir="2700000" algn="tl" rotWithShape="0">
              <a:prstClr val="black">
                <a:alpha val="40000"/>
              </a:prst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en-IN" dirty="0"/>
              <a:t>Providing information about the alleged intruder</a:t>
            </a:r>
            <a:endParaRPr dirty="0"/>
          </a:p>
        </p:txBody>
      </p:sp>
      <p:sp>
        <p:nvSpPr>
          <p:cNvPr id="274" name="Google Shape;274;p48"/>
          <p:cNvSpPr txBox="1">
            <a:spLocks noGrp="1"/>
          </p:cNvSpPr>
          <p:nvPr>
            <p:ph type="title"/>
          </p:nvPr>
        </p:nvSpPr>
        <p:spPr>
          <a:xfrm>
            <a:off x="6184406" y="3400357"/>
            <a:ext cx="2751177" cy="504600"/>
          </a:xfrm>
          <a:prstGeom prst="rect">
            <a:avLst/>
          </a:prstGeom>
          <a:effectLst>
            <a:outerShdw blurRad="50800" dist="38100" dir="2700000" algn="tl" rotWithShape="0">
              <a:prstClr val="black">
                <a:alpha val="40000"/>
              </a:prst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en-IN" dirty="0"/>
              <a:t>Identifying Intruder</a:t>
            </a:r>
            <a:endParaRPr dirty="0"/>
          </a:p>
        </p:txBody>
      </p:sp>
      <p:sp>
        <p:nvSpPr>
          <p:cNvPr id="275" name="Google Shape;275;p48"/>
          <p:cNvSpPr txBox="1">
            <a:spLocks noGrp="1"/>
          </p:cNvSpPr>
          <p:nvPr>
            <p:ph type="title" idx="5"/>
          </p:nvPr>
        </p:nvSpPr>
        <p:spPr>
          <a:xfrm>
            <a:off x="620869" y="3388241"/>
            <a:ext cx="2305134" cy="504600"/>
          </a:xfrm>
          <a:prstGeom prst="rect">
            <a:avLst/>
          </a:prstGeom>
          <a:effectLst>
            <a:outerShdw blurRad="50800" dist="38100" dir="2700000" algn="tl" rotWithShape="0">
              <a:prstClr val="black">
                <a:alpha val="40000"/>
              </a:prstClr>
            </a:outerShdw>
          </a:effectLst>
        </p:spPr>
        <p:txBody>
          <a:bodyPr spcFirstLastPara="1" wrap="square" lIns="91425" tIns="91425" rIns="91425" bIns="91425" anchor="t" anchorCtr="0">
            <a:noAutofit/>
          </a:bodyPr>
          <a:lstStyle/>
          <a:p>
            <a:pPr marL="0" lvl="0" indent="0" algn="r" rtl="0">
              <a:spcBef>
                <a:spcPts val="0"/>
              </a:spcBef>
              <a:spcAft>
                <a:spcPts val="0"/>
              </a:spcAft>
              <a:buNone/>
            </a:pPr>
            <a:r>
              <a:rPr lang="en-IN" dirty="0"/>
              <a:t>Alerting Security</a:t>
            </a:r>
            <a:endParaRPr dirty="0"/>
          </a:p>
        </p:txBody>
      </p:sp>
      <p:sp>
        <p:nvSpPr>
          <p:cNvPr id="276" name="Google Shape;276;p48"/>
          <p:cNvSpPr txBox="1">
            <a:spLocks noGrp="1"/>
          </p:cNvSpPr>
          <p:nvPr>
            <p:ph type="title" idx="6"/>
          </p:nvPr>
        </p:nvSpPr>
        <p:spPr>
          <a:xfrm>
            <a:off x="6127777" y="1396567"/>
            <a:ext cx="2751180" cy="504600"/>
          </a:xfrm>
          <a:prstGeom prst="rect">
            <a:avLst/>
          </a:prstGeom>
          <a:effectLst>
            <a:outerShdw blurRad="50800" dist="38100" dir="2700000" algn="tl" rotWithShape="0">
              <a:prstClr val="black">
                <a:alpha val="40000"/>
              </a:prst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en-IN" dirty="0"/>
              <a:t>Tailgating Detection</a:t>
            </a:r>
            <a:endParaRPr dirty="0"/>
          </a:p>
        </p:txBody>
      </p:sp>
      <p:sp>
        <p:nvSpPr>
          <p:cNvPr id="277" name="Google Shape;277;p48"/>
          <p:cNvSpPr txBox="1">
            <a:spLocks noGrp="1"/>
          </p:cNvSpPr>
          <p:nvPr>
            <p:ph type="body" idx="7"/>
          </p:nvPr>
        </p:nvSpPr>
        <p:spPr>
          <a:xfrm>
            <a:off x="534995" y="1877282"/>
            <a:ext cx="2480410" cy="636000"/>
          </a:xfrm>
          <a:prstGeom prst="rect">
            <a:avLst/>
          </a:prstGeom>
          <a:effectLst>
            <a:outerShdw blurRad="50800" dist="38100" dir="2700000" algn="tl" rotWithShape="0">
              <a:prstClr val="black">
                <a:alpha val="40000"/>
              </a:prstClr>
            </a:outerShdw>
          </a:effectLst>
        </p:spPr>
        <p:txBody>
          <a:bodyPr spcFirstLastPara="1" wrap="square" lIns="91425" tIns="91425" rIns="91425" bIns="91425" anchor="t" anchorCtr="0">
            <a:noAutofit/>
          </a:bodyPr>
          <a:lstStyle/>
          <a:p>
            <a:pPr marL="0" lvl="0" indent="0" algn="r" rtl="0">
              <a:spcBef>
                <a:spcPts val="0"/>
              </a:spcBef>
              <a:spcAft>
                <a:spcPts val="0"/>
              </a:spcAft>
              <a:buNone/>
            </a:pPr>
            <a:r>
              <a:rPr lang="en-IN" dirty="0"/>
              <a:t>Identifying and separating humans from the background.</a:t>
            </a:r>
            <a:endParaRPr dirty="0"/>
          </a:p>
        </p:txBody>
      </p:sp>
      <p:sp>
        <p:nvSpPr>
          <p:cNvPr id="278" name="Google Shape;278;p48"/>
          <p:cNvSpPr txBox="1">
            <a:spLocks noGrp="1"/>
          </p:cNvSpPr>
          <p:nvPr>
            <p:ph type="body" idx="2"/>
          </p:nvPr>
        </p:nvSpPr>
        <p:spPr>
          <a:xfrm>
            <a:off x="6184406" y="1808920"/>
            <a:ext cx="2164457" cy="636000"/>
          </a:xfrm>
          <a:prstGeom prst="rect">
            <a:avLst/>
          </a:prstGeom>
          <a:effectLst>
            <a:outerShdw blurRad="50800" dist="38100" dir="2700000" algn="tl" rotWithShape="0">
              <a:prstClr val="black">
                <a:alpha val="40000"/>
              </a:prst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en-IN" dirty="0"/>
              <a:t>Detecting a possible tailgater using A.I &amp; Deep learning.</a:t>
            </a:r>
            <a:endParaRPr dirty="0"/>
          </a:p>
        </p:txBody>
      </p:sp>
      <p:sp>
        <p:nvSpPr>
          <p:cNvPr id="279" name="Google Shape;279;p48"/>
          <p:cNvSpPr txBox="1">
            <a:spLocks noGrp="1"/>
          </p:cNvSpPr>
          <p:nvPr>
            <p:ph type="title" idx="8"/>
          </p:nvPr>
        </p:nvSpPr>
        <p:spPr>
          <a:xfrm>
            <a:off x="1028379" y="1403476"/>
            <a:ext cx="1977210" cy="504600"/>
          </a:xfrm>
          <a:prstGeom prst="rect">
            <a:avLst/>
          </a:prstGeom>
          <a:effectLst>
            <a:outerShdw blurRad="50800" dist="38100" dir="2700000" algn="tl" rotWithShape="0">
              <a:prstClr val="black">
                <a:alpha val="40000"/>
              </a:prstClr>
            </a:outerShdw>
          </a:effectLst>
        </p:spPr>
        <p:txBody>
          <a:bodyPr spcFirstLastPara="1" wrap="square" lIns="91425" tIns="91425" rIns="91425" bIns="91425" anchor="t" anchorCtr="0">
            <a:noAutofit/>
          </a:bodyPr>
          <a:lstStyle/>
          <a:p>
            <a:pPr marL="0" lvl="0" indent="0" algn="r" rtl="0">
              <a:spcBef>
                <a:spcPts val="0"/>
              </a:spcBef>
              <a:spcAft>
                <a:spcPts val="0"/>
              </a:spcAft>
              <a:buNone/>
            </a:pPr>
            <a:r>
              <a:rPr lang="en-IN" dirty="0"/>
              <a:t>Segmentation</a:t>
            </a:r>
            <a:endParaRPr dirty="0"/>
          </a:p>
        </p:txBody>
      </p:sp>
      <p:grpSp>
        <p:nvGrpSpPr>
          <p:cNvPr id="2" name="Group 1">
            <a:extLst>
              <a:ext uri="{FF2B5EF4-FFF2-40B4-BE49-F238E27FC236}">
                <a16:creationId xmlns:a16="http://schemas.microsoft.com/office/drawing/2014/main" id="{AAE92174-1F9D-414C-A414-D54683939093}"/>
              </a:ext>
            </a:extLst>
          </p:cNvPr>
          <p:cNvGrpSpPr/>
          <p:nvPr/>
        </p:nvGrpSpPr>
        <p:grpSpPr>
          <a:xfrm>
            <a:off x="3083795" y="1287460"/>
            <a:ext cx="2964885" cy="2971927"/>
            <a:chOff x="3369478" y="1886604"/>
            <a:chExt cx="2330447" cy="2335982"/>
          </a:xfrm>
          <a:effectLst>
            <a:outerShdw blurRad="50800" dist="38100" dir="2700000" algn="tl" rotWithShape="0">
              <a:prstClr val="black">
                <a:alpha val="40000"/>
              </a:prstClr>
            </a:outerShdw>
          </a:effectLst>
        </p:grpSpPr>
        <p:sp>
          <p:nvSpPr>
            <p:cNvPr id="280" name="Google Shape;280;p48"/>
            <p:cNvSpPr/>
            <p:nvPr/>
          </p:nvSpPr>
          <p:spPr>
            <a:xfrm>
              <a:off x="5040521" y="3563186"/>
              <a:ext cx="659400" cy="659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81" name="Google Shape;281;p48"/>
            <p:cNvCxnSpPr>
              <a:cxnSpLocks/>
              <a:stCxn id="282" idx="0"/>
              <a:endCxn id="283" idx="4"/>
            </p:cNvCxnSpPr>
            <p:nvPr/>
          </p:nvCxnSpPr>
          <p:spPr>
            <a:xfrm rot="10800000">
              <a:off x="3699636" y="2546786"/>
              <a:ext cx="8100" cy="1016400"/>
            </a:xfrm>
            <a:prstGeom prst="straightConnector1">
              <a:avLst/>
            </a:prstGeom>
            <a:noFill/>
            <a:ln w="19050" cap="flat" cmpd="sng">
              <a:solidFill>
                <a:schemeClr val="dk2"/>
              </a:solidFill>
              <a:prstDash val="solid"/>
              <a:round/>
              <a:headEnd type="none" w="med" len="med"/>
              <a:tailEnd type="none" w="med" len="med"/>
            </a:ln>
          </p:spPr>
        </p:cxnSp>
        <p:sp>
          <p:nvSpPr>
            <p:cNvPr id="282" name="Google Shape;282;p48"/>
            <p:cNvSpPr/>
            <p:nvPr/>
          </p:nvSpPr>
          <p:spPr>
            <a:xfrm>
              <a:off x="3378036" y="3563186"/>
              <a:ext cx="659400" cy="6594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48"/>
            <p:cNvSpPr/>
            <p:nvPr/>
          </p:nvSpPr>
          <p:spPr>
            <a:xfrm>
              <a:off x="3369478" y="1886604"/>
              <a:ext cx="660300" cy="6603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84" name="Google Shape;284;p48"/>
            <p:cNvCxnSpPr>
              <a:cxnSpLocks/>
              <a:stCxn id="283" idx="6"/>
              <a:endCxn id="285" idx="2"/>
            </p:cNvCxnSpPr>
            <p:nvPr/>
          </p:nvCxnSpPr>
          <p:spPr>
            <a:xfrm>
              <a:off x="4029778" y="2216754"/>
              <a:ext cx="1010700" cy="0"/>
            </a:xfrm>
            <a:prstGeom prst="straightConnector1">
              <a:avLst/>
            </a:prstGeom>
            <a:noFill/>
            <a:ln w="19050" cap="flat" cmpd="sng">
              <a:solidFill>
                <a:schemeClr val="dk2"/>
              </a:solidFill>
              <a:prstDash val="solid"/>
              <a:round/>
              <a:headEnd type="none" w="med" len="med"/>
              <a:tailEnd type="none" w="med" len="med"/>
            </a:ln>
          </p:spPr>
        </p:cxnSp>
        <p:cxnSp>
          <p:nvCxnSpPr>
            <p:cNvPr id="286" name="Google Shape;286;p48"/>
            <p:cNvCxnSpPr>
              <a:stCxn id="285" idx="4"/>
              <a:endCxn id="280" idx="0"/>
            </p:cNvCxnSpPr>
            <p:nvPr/>
          </p:nvCxnSpPr>
          <p:spPr>
            <a:xfrm>
              <a:off x="5370225" y="2546433"/>
              <a:ext cx="0" cy="1016700"/>
            </a:xfrm>
            <a:prstGeom prst="straightConnector1">
              <a:avLst/>
            </a:prstGeom>
            <a:noFill/>
            <a:ln w="19050" cap="flat" cmpd="sng">
              <a:solidFill>
                <a:schemeClr val="dk2"/>
              </a:solidFill>
              <a:prstDash val="solid"/>
              <a:round/>
              <a:headEnd type="none" w="med" len="med"/>
              <a:tailEnd type="none" w="med" len="med"/>
            </a:ln>
          </p:spPr>
        </p:cxnSp>
        <p:sp>
          <p:nvSpPr>
            <p:cNvPr id="285" name="Google Shape;285;p48"/>
            <p:cNvSpPr/>
            <p:nvPr/>
          </p:nvSpPr>
          <p:spPr>
            <a:xfrm>
              <a:off x="5040525" y="1887033"/>
              <a:ext cx="659400" cy="659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09" name="Google Shape;309;p48"/>
            <p:cNvCxnSpPr>
              <a:stCxn id="282" idx="6"/>
              <a:endCxn id="280" idx="2"/>
            </p:cNvCxnSpPr>
            <p:nvPr/>
          </p:nvCxnSpPr>
          <p:spPr>
            <a:xfrm>
              <a:off x="4037436" y="3892886"/>
              <a:ext cx="1003200" cy="0"/>
            </a:xfrm>
            <a:prstGeom prst="straightConnector1">
              <a:avLst/>
            </a:prstGeom>
            <a:noFill/>
            <a:ln w="19050" cap="flat" cmpd="sng">
              <a:solidFill>
                <a:schemeClr val="dk2"/>
              </a:solidFill>
              <a:prstDash val="solid"/>
              <a:round/>
              <a:headEnd type="none" w="med" len="med"/>
              <a:tailEnd type="none" w="med" len="med"/>
            </a:ln>
          </p:spPr>
        </p:cxnSp>
        <p:pic>
          <p:nvPicPr>
            <p:cNvPr id="3" name="Graphic 2" descr="Puzzle">
              <a:extLst>
                <a:ext uri="{FF2B5EF4-FFF2-40B4-BE49-F238E27FC236}">
                  <a16:creationId xmlns:a16="http://schemas.microsoft.com/office/drawing/2014/main" id="{669582BD-200E-41A2-8EB8-BE0F5CDF213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102697" y="1960421"/>
              <a:ext cx="525385" cy="525385"/>
            </a:xfrm>
            <a:prstGeom prst="rect">
              <a:avLst/>
            </a:prstGeom>
          </p:spPr>
        </p:pic>
        <p:pic>
          <p:nvPicPr>
            <p:cNvPr id="43" name="Graphic 42" descr="Puzzle">
              <a:extLst>
                <a:ext uri="{FF2B5EF4-FFF2-40B4-BE49-F238E27FC236}">
                  <a16:creationId xmlns:a16="http://schemas.microsoft.com/office/drawing/2014/main" id="{7C620D2D-DBEF-44A6-B495-AB96F94D3A5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432550" y="1972364"/>
              <a:ext cx="525385" cy="525385"/>
            </a:xfrm>
            <a:prstGeom prst="rect">
              <a:avLst/>
            </a:prstGeom>
          </p:spPr>
        </p:pic>
        <p:pic>
          <p:nvPicPr>
            <p:cNvPr id="44" name="Graphic 43" descr="Puzzle">
              <a:extLst>
                <a:ext uri="{FF2B5EF4-FFF2-40B4-BE49-F238E27FC236}">
                  <a16:creationId xmlns:a16="http://schemas.microsoft.com/office/drawing/2014/main" id="{CF0878F2-94A0-4EF0-8F32-03E5ECCEB90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103275" y="3652368"/>
              <a:ext cx="525385" cy="525385"/>
            </a:xfrm>
            <a:prstGeom prst="rect">
              <a:avLst/>
            </a:prstGeom>
          </p:spPr>
        </p:pic>
        <p:pic>
          <p:nvPicPr>
            <p:cNvPr id="45" name="Graphic 44" descr="Puzzle">
              <a:extLst>
                <a:ext uri="{FF2B5EF4-FFF2-40B4-BE49-F238E27FC236}">
                  <a16:creationId xmlns:a16="http://schemas.microsoft.com/office/drawing/2014/main" id="{E5D531CC-4676-44A4-AA71-9AE7479C5E7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445044" y="3648072"/>
              <a:ext cx="525385" cy="525385"/>
            </a:xfrm>
            <a:prstGeom prst="rect">
              <a:avLst/>
            </a:prstGeom>
          </p:spPr>
        </p:pic>
      </p:grpSp>
      <p:sp>
        <p:nvSpPr>
          <p:cNvPr id="23" name="Google Shape;194;p42">
            <a:extLst>
              <a:ext uri="{FF2B5EF4-FFF2-40B4-BE49-F238E27FC236}">
                <a16:creationId xmlns:a16="http://schemas.microsoft.com/office/drawing/2014/main" id="{4DB059E3-BF89-4A14-801C-F72BBEC46A99}"/>
              </a:ext>
            </a:extLst>
          </p:cNvPr>
          <p:cNvSpPr txBox="1">
            <a:spLocks/>
          </p:cNvSpPr>
          <p:nvPr/>
        </p:nvSpPr>
        <p:spPr>
          <a:xfrm>
            <a:off x="2926003" y="316067"/>
            <a:ext cx="4133700" cy="694623"/>
          </a:xfrm>
          <a:prstGeom prst="rect">
            <a:avLst/>
          </a:prstGeom>
          <a:noFill/>
          <a:ln>
            <a:noFill/>
          </a:ln>
          <a:effectLst>
            <a:outerShdw blurRad="50800" dist="38100" dir="2700000" algn="tl" rotWithShape="0">
              <a:prstClr val="black">
                <a:alpha val="40000"/>
              </a:prstClr>
            </a:outerShdw>
          </a:effectLst>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80000"/>
              </a:lnSpc>
              <a:spcBef>
                <a:spcPts val="0"/>
              </a:spcBef>
              <a:spcAft>
                <a:spcPts val="0"/>
              </a:spcAft>
              <a:buClr>
                <a:srgbClr val="000000"/>
              </a:buClr>
              <a:buSzPts val="1400"/>
              <a:buFont typeface="Montserrat"/>
              <a:buChar char="●"/>
              <a:defRPr sz="1400" b="0" i="0" u="none" strike="noStrike" cap="none">
                <a:solidFill>
                  <a:srgbClr val="FFFFFF"/>
                </a:solidFill>
                <a:latin typeface="Montserrat"/>
                <a:ea typeface="Montserrat"/>
                <a:cs typeface="Montserrat"/>
                <a:sym typeface="Montserrat"/>
              </a:defRPr>
            </a:lvl1pPr>
            <a:lvl2pPr marL="914400" marR="0" lvl="1" indent="-317500" algn="l" rtl="0">
              <a:lnSpc>
                <a:spcPct val="100000"/>
              </a:lnSpc>
              <a:spcBef>
                <a:spcPts val="0"/>
              </a:spcBef>
              <a:spcAft>
                <a:spcPts val="0"/>
              </a:spcAft>
              <a:buClr>
                <a:srgbClr val="000000"/>
              </a:buClr>
              <a:buSzPts val="1400"/>
              <a:buFont typeface="Montserrat"/>
              <a:buChar char="○"/>
              <a:defRPr sz="1400" b="0" i="0" u="none" strike="noStrike" cap="none">
                <a:solidFill>
                  <a:srgbClr val="000000"/>
                </a:solidFill>
                <a:latin typeface="Montserrat"/>
                <a:ea typeface="Montserrat"/>
                <a:cs typeface="Montserrat"/>
                <a:sym typeface="Montserrat"/>
              </a:defRPr>
            </a:lvl2pPr>
            <a:lvl3pPr marL="1371600" marR="0" lvl="2" indent="-317500" algn="l" rtl="0">
              <a:lnSpc>
                <a:spcPct val="100000"/>
              </a:lnSpc>
              <a:spcBef>
                <a:spcPts val="1600"/>
              </a:spcBef>
              <a:spcAft>
                <a:spcPts val="0"/>
              </a:spcAft>
              <a:buClr>
                <a:srgbClr val="000000"/>
              </a:buClr>
              <a:buSzPts val="1400"/>
              <a:buFont typeface="Montserrat"/>
              <a:buChar char="■"/>
              <a:defRPr sz="1400" b="0" i="0" u="none" strike="noStrike" cap="none">
                <a:solidFill>
                  <a:srgbClr val="000000"/>
                </a:solidFill>
                <a:latin typeface="Montserrat"/>
                <a:ea typeface="Montserrat"/>
                <a:cs typeface="Montserrat"/>
                <a:sym typeface="Montserrat"/>
              </a:defRPr>
            </a:lvl3pPr>
            <a:lvl4pPr marL="1828800" marR="0" lvl="3" indent="-317500" algn="l" rtl="0">
              <a:lnSpc>
                <a:spcPct val="100000"/>
              </a:lnSpc>
              <a:spcBef>
                <a:spcPts val="1600"/>
              </a:spcBef>
              <a:spcAft>
                <a:spcPts val="0"/>
              </a:spcAft>
              <a:buClr>
                <a:srgbClr val="000000"/>
              </a:buClr>
              <a:buSzPts val="1400"/>
              <a:buFont typeface="Montserrat"/>
              <a:buChar char="●"/>
              <a:defRPr sz="1400" b="0" i="0" u="none" strike="noStrike" cap="none">
                <a:solidFill>
                  <a:srgbClr val="000000"/>
                </a:solidFill>
                <a:latin typeface="Montserrat"/>
                <a:ea typeface="Montserrat"/>
                <a:cs typeface="Montserrat"/>
                <a:sym typeface="Montserrat"/>
              </a:defRPr>
            </a:lvl4pPr>
            <a:lvl5pPr marL="2286000" marR="0" lvl="4" indent="-317500" algn="l" rtl="0">
              <a:lnSpc>
                <a:spcPct val="100000"/>
              </a:lnSpc>
              <a:spcBef>
                <a:spcPts val="1600"/>
              </a:spcBef>
              <a:spcAft>
                <a:spcPts val="0"/>
              </a:spcAft>
              <a:buClr>
                <a:srgbClr val="000000"/>
              </a:buClr>
              <a:buSzPts val="1400"/>
              <a:buFont typeface="Montserrat"/>
              <a:buChar char="○"/>
              <a:defRPr sz="1400" b="0" i="0" u="none" strike="noStrike" cap="none">
                <a:solidFill>
                  <a:srgbClr val="000000"/>
                </a:solidFill>
                <a:latin typeface="Montserrat"/>
                <a:ea typeface="Montserrat"/>
                <a:cs typeface="Montserrat"/>
                <a:sym typeface="Montserrat"/>
              </a:defRPr>
            </a:lvl5pPr>
            <a:lvl6pPr marL="2743200" marR="0" lvl="5" indent="-317500" algn="l" rtl="0">
              <a:lnSpc>
                <a:spcPct val="100000"/>
              </a:lnSpc>
              <a:spcBef>
                <a:spcPts val="1600"/>
              </a:spcBef>
              <a:spcAft>
                <a:spcPts val="0"/>
              </a:spcAft>
              <a:buClr>
                <a:srgbClr val="000000"/>
              </a:buClr>
              <a:buSzPts val="1400"/>
              <a:buFont typeface="Montserrat"/>
              <a:buChar char="■"/>
              <a:defRPr sz="1400" b="0" i="0" u="none" strike="noStrike" cap="none">
                <a:solidFill>
                  <a:srgbClr val="000000"/>
                </a:solidFill>
                <a:latin typeface="Montserrat"/>
                <a:ea typeface="Montserrat"/>
                <a:cs typeface="Montserrat"/>
                <a:sym typeface="Montserrat"/>
              </a:defRPr>
            </a:lvl6pPr>
            <a:lvl7pPr marL="3200400" marR="0" lvl="6" indent="-317500" algn="l" rtl="0">
              <a:lnSpc>
                <a:spcPct val="100000"/>
              </a:lnSpc>
              <a:spcBef>
                <a:spcPts val="1600"/>
              </a:spcBef>
              <a:spcAft>
                <a:spcPts val="0"/>
              </a:spcAft>
              <a:buClr>
                <a:srgbClr val="000000"/>
              </a:buClr>
              <a:buSzPts val="1400"/>
              <a:buFont typeface="Montserrat"/>
              <a:buChar char="●"/>
              <a:defRPr sz="1400" b="0" i="0" u="none" strike="noStrike" cap="none">
                <a:solidFill>
                  <a:srgbClr val="000000"/>
                </a:solidFill>
                <a:latin typeface="Montserrat"/>
                <a:ea typeface="Montserrat"/>
                <a:cs typeface="Montserrat"/>
                <a:sym typeface="Montserrat"/>
              </a:defRPr>
            </a:lvl7pPr>
            <a:lvl8pPr marL="3657600" marR="0" lvl="7" indent="-317500" algn="l" rtl="0">
              <a:lnSpc>
                <a:spcPct val="100000"/>
              </a:lnSpc>
              <a:spcBef>
                <a:spcPts val="1600"/>
              </a:spcBef>
              <a:spcAft>
                <a:spcPts val="0"/>
              </a:spcAft>
              <a:buClr>
                <a:srgbClr val="000000"/>
              </a:buClr>
              <a:buSzPts val="1400"/>
              <a:buFont typeface="Montserrat"/>
              <a:buChar char="○"/>
              <a:defRPr sz="1400" b="0" i="0" u="none" strike="noStrike" cap="none">
                <a:solidFill>
                  <a:srgbClr val="000000"/>
                </a:solidFill>
                <a:latin typeface="Montserrat"/>
                <a:ea typeface="Montserrat"/>
                <a:cs typeface="Montserrat"/>
                <a:sym typeface="Montserrat"/>
              </a:defRPr>
            </a:lvl8pPr>
            <a:lvl9pPr marL="4114800" marR="0" lvl="8" indent="-317500" algn="l" rtl="0">
              <a:lnSpc>
                <a:spcPct val="100000"/>
              </a:lnSpc>
              <a:spcBef>
                <a:spcPts val="1600"/>
              </a:spcBef>
              <a:spcAft>
                <a:spcPts val="1600"/>
              </a:spcAft>
              <a:buClr>
                <a:srgbClr val="000000"/>
              </a:buClr>
              <a:buSzPts val="1400"/>
              <a:buFont typeface="Montserrat"/>
              <a:buChar char="■"/>
              <a:defRPr sz="1400" b="0" i="0" u="none" strike="noStrike" cap="none">
                <a:solidFill>
                  <a:srgbClr val="000000"/>
                </a:solidFill>
                <a:latin typeface="Montserrat"/>
                <a:ea typeface="Montserrat"/>
                <a:cs typeface="Montserrat"/>
                <a:sym typeface="Montserrat"/>
              </a:defRPr>
            </a:lvl9pPr>
          </a:lstStyle>
          <a:p>
            <a:pPr marL="0" indent="0">
              <a:buFont typeface="Montserrat"/>
              <a:buNone/>
            </a:pPr>
            <a:r>
              <a:rPr lang="en-IN" sz="4400" dirty="0">
                <a:effectLst>
                  <a:outerShdw blurRad="50800" dist="38100" algn="l" rotWithShape="0">
                    <a:prstClr val="black">
                      <a:alpha val="40000"/>
                    </a:prstClr>
                  </a:outerShdw>
                </a:effectLst>
                <a:latin typeface="Montserrat ExtraBold"/>
                <a:ea typeface="Montserrat ExtraBold"/>
                <a:cs typeface="Montserrat ExtraBold"/>
                <a:sym typeface="Montserrat ExtraBold"/>
              </a:rPr>
              <a:t>Objectives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42"/>
          <p:cNvSpPr txBox="1">
            <a:spLocks noGrp="1"/>
          </p:cNvSpPr>
          <p:nvPr>
            <p:ph type="title"/>
          </p:nvPr>
        </p:nvSpPr>
        <p:spPr>
          <a:xfrm>
            <a:off x="719999" y="3664011"/>
            <a:ext cx="8192087" cy="1300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IN" sz="6000" dirty="0">
                <a:ln>
                  <a:solidFill>
                    <a:schemeClr val="bg2">
                      <a:lumMod val="75000"/>
                    </a:schemeClr>
                  </a:solidFill>
                </a:ln>
                <a:effectLst>
                  <a:outerShdw blurRad="50800" dist="38100" dir="2700000" algn="tl" rotWithShape="0">
                    <a:prstClr val="black">
                      <a:alpha val="40000"/>
                    </a:prstClr>
                  </a:outerShdw>
                </a:effectLst>
                <a:latin typeface="Montserrat ExtraBold"/>
                <a:ea typeface="Montserrat ExtraBold"/>
                <a:cs typeface="Montserrat ExtraBold"/>
                <a:sym typeface="Montserrat ExtraBold"/>
              </a:rPr>
              <a:t>Solutions </a:t>
            </a:r>
            <a:endParaRPr sz="6000" dirty="0">
              <a:ln>
                <a:solidFill>
                  <a:schemeClr val="bg2">
                    <a:lumMod val="75000"/>
                  </a:schemeClr>
                </a:solidFill>
              </a:ln>
              <a:effectLst>
                <a:outerShdw blurRad="50800" dist="38100" dir="2700000" algn="tl" rotWithShape="0">
                  <a:prstClr val="black">
                    <a:alpha val="40000"/>
                  </a:prstClr>
                </a:outerShdw>
              </a:effectLst>
              <a:latin typeface="Montserrat ExtraBold"/>
              <a:ea typeface="Montserrat ExtraBold"/>
              <a:cs typeface="Montserrat ExtraBold"/>
              <a:sym typeface="Montserrat ExtraBold"/>
            </a:endParaRPr>
          </a:p>
        </p:txBody>
      </p:sp>
      <p:pic>
        <p:nvPicPr>
          <p:cNvPr id="5" name="Graphic 4" descr="Research">
            <a:extLst>
              <a:ext uri="{FF2B5EF4-FFF2-40B4-BE49-F238E27FC236}">
                <a16:creationId xmlns:a16="http://schemas.microsoft.com/office/drawing/2014/main" id="{013EBE61-F40B-4589-9151-2CA6BC351E8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901642" y="3724689"/>
            <a:ext cx="914400" cy="914400"/>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0406817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FC2FA2E2-8931-4238-8D77-73124C84711F}"/>
              </a:ext>
            </a:extLst>
          </p:cNvPr>
          <p:cNvSpPr>
            <a:spLocks noGrp="1"/>
          </p:cNvSpPr>
          <p:nvPr>
            <p:ph type="subTitle" idx="1"/>
          </p:nvPr>
        </p:nvSpPr>
        <p:spPr/>
        <p:txBody>
          <a:bodyPr/>
          <a:lstStyle/>
          <a:p>
            <a:r>
              <a:rPr lang="en-IN" u="sng" dirty="0"/>
              <a:t>Two main types:   </a:t>
            </a:r>
          </a:p>
          <a:p>
            <a:pPr marL="400050" indent="-285750">
              <a:buClr>
                <a:schemeClr val="tx1"/>
              </a:buClr>
              <a:buFont typeface="Courier New" panose="02070309020205020404" pitchFamily="49" charset="0"/>
              <a:buChar char="o"/>
            </a:pPr>
            <a:r>
              <a:rPr lang="en-IN" dirty="0"/>
              <a:t>Semantic</a:t>
            </a:r>
          </a:p>
          <a:p>
            <a:pPr marL="400050" indent="-285750">
              <a:buClr>
                <a:schemeClr val="tx1"/>
              </a:buClr>
              <a:buFont typeface="Courier New" panose="02070309020205020404" pitchFamily="49" charset="0"/>
              <a:buChar char="o"/>
            </a:pPr>
            <a:r>
              <a:rPr lang="en-IN" dirty="0"/>
              <a:t>Instance </a:t>
            </a:r>
          </a:p>
          <a:p>
            <a:pPr marL="114300" indent="0">
              <a:buClr>
                <a:schemeClr val="tx1"/>
              </a:buClr>
            </a:pPr>
            <a:endParaRPr lang="en-IN" dirty="0"/>
          </a:p>
          <a:p>
            <a:pPr marL="114300" indent="0">
              <a:buClr>
                <a:schemeClr val="tx1"/>
              </a:buClr>
            </a:pPr>
            <a:endParaRPr lang="en-IN" dirty="0"/>
          </a:p>
        </p:txBody>
      </p:sp>
      <p:sp>
        <p:nvSpPr>
          <p:cNvPr id="3" name="Title 2">
            <a:extLst>
              <a:ext uri="{FF2B5EF4-FFF2-40B4-BE49-F238E27FC236}">
                <a16:creationId xmlns:a16="http://schemas.microsoft.com/office/drawing/2014/main" id="{A8C50A62-D919-42B0-8D1B-3C1280E924B6}"/>
              </a:ext>
            </a:extLst>
          </p:cNvPr>
          <p:cNvSpPr>
            <a:spLocks noGrp="1"/>
          </p:cNvSpPr>
          <p:nvPr>
            <p:ph type="title"/>
          </p:nvPr>
        </p:nvSpPr>
        <p:spPr/>
        <p:txBody>
          <a:bodyPr/>
          <a:lstStyle/>
          <a:p>
            <a:r>
              <a:rPr lang="en-IN" dirty="0">
                <a:effectLst>
                  <a:outerShdw blurRad="50800" dist="38100" dir="2700000" algn="tl" rotWithShape="0">
                    <a:prstClr val="black">
                      <a:alpha val="40000"/>
                    </a:prstClr>
                  </a:outerShdw>
                </a:effectLst>
              </a:rPr>
              <a:t>1. Segmentation</a:t>
            </a:r>
          </a:p>
        </p:txBody>
      </p:sp>
      <p:pic>
        <p:nvPicPr>
          <p:cNvPr id="1028" name="Picture 4" descr="Review: DeepMask (Instance Segmentation) | by Sik-Ho Tsang | Towards Data  Science">
            <a:extLst>
              <a:ext uri="{FF2B5EF4-FFF2-40B4-BE49-F238E27FC236}">
                <a16:creationId xmlns:a16="http://schemas.microsoft.com/office/drawing/2014/main" id="{D512F2C6-F1BA-4115-BB04-ADEAE847CE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1571" y="2295089"/>
            <a:ext cx="6983157" cy="20888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86497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B3B38AC6-48DB-449F-B090-54F2B15B4875}"/>
              </a:ext>
            </a:extLst>
          </p:cNvPr>
          <p:cNvSpPr>
            <a:spLocks noGrp="1"/>
          </p:cNvSpPr>
          <p:nvPr>
            <p:ph type="subTitle" idx="1"/>
          </p:nvPr>
        </p:nvSpPr>
        <p:spPr>
          <a:xfrm>
            <a:off x="718100" y="563217"/>
            <a:ext cx="7332300" cy="3933808"/>
          </a:xfrm>
        </p:spPr>
        <p:txBody>
          <a:bodyPr/>
          <a:lstStyle/>
          <a:p>
            <a:pPr marL="400050" indent="-285750">
              <a:buClr>
                <a:schemeClr val="tx1"/>
              </a:buClr>
              <a:buFont typeface="Courier New" panose="02070309020205020404" pitchFamily="49" charset="0"/>
              <a:buChar char="o"/>
            </a:pPr>
            <a:r>
              <a:rPr lang="en-IN" dirty="0"/>
              <a:t>Instance segmentation will be our proposed approach as we only need to identify humans in our CCTV Video Clips.</a:t>
            </a:r>
          </a:p>
          <a:p>
            <a:pPr marL="400050" indent="-285750">
              <a:buClr>
                <a:schemeClr val="tx1"/>
              </a:buClr>
              <a:buFont typeface="Courier New" panose="02070309020205020404" pitchFamily="49" charset="0"/>
              <a:buChar char="o"/>
            </a:pPr>
            <a:endParaRPr lang="en-IN" dirty="0"/>
          </a:p>
          <a:p>
            <a:pPr marL="400050" indent="-285750">
              <a:buClr>
                <a:schemeClr val="tx1"/>
              </a:buClr>
              <a:buFont typeface="Courier New" panose="02070309020205020404" pitchFamily="49" charset="0"/>
              <a:buChar char="o"/>
            </a:pPr>
            <a:r>
              <a:rPr lang="en-IN" dirty="0"/>
              <a:t>We generate our masks using </a:t>
            </a:r>
            <a:r>
              <a:rPr lang="en-IN" i="1" u="sng" dirty="0"/>
              <a:t>Mask RCNN</a:t>
            </a:r>
            <a:r>
              <a:rPr lang="en-IN" dirty="0"/>
              <a:t>. </a:t>
            </a:r>
            <a:r>
              <a:rPr lang="en-US" dirty="0"/>
              <a:t>Mask RCNN is a deep neural network aimed to solve instance segmentation problem in machine learning or computer vision. In other words, it can separate different objects in a image or a video. You give it a image, it gives you the object bounding boxes, classes and masks.</a:t>
            </a:r>
          </a:p>
          <a:p>
            <a:pPr marL="400050" indent="-285750">
              <a:buClr>
                <a:schemeClr val="tx1"/>
              </a:buClr>
              <a:buFont typeface="Courier New" panose="02070309020205020404" pitchFamily="49" charset="0"/>
              <a:buChar char="o"/>
            </a:pPr>
            <a:endParaRPr lang="en-US" dirty="0"/>
          </a:p>
          <a:p>
            <a:pPr marL="400050" indent="-285750">
              <a:buClr>
                <a:schemeClr val="tx1"/>
              </a:buClr>
              <a:buFont typeface="Courier New" panose="02070309020205020404" pitchFamily="49" charset="0"/>
              <a:buChar char="o"/>
            </a:pPr>
            <a:r>
              <a:rPr lang="en-US" dirty="0"/>
              <a:t>There are two stages of Mask RCNN. First, it generates proposals about the regions where there might be an object based on the input image. Second, it predicts the class of the object, refines the bounding box and generates a mask in pixel level of the object based on the first stage proposal. </a:t>
            </a:r>
            <a:br>
              <a:rPr lang="en-US" dirty="0"/>
            </a:br>
            <a:br>
              <a:rPr lang="en-US" dirty="0"/>
            </a:br>
            <a:endParaRPr lang="en-IN" dirty="0"/>
          </a:p>
          <a:p>
            <a:pPr marL="400050" indent="-285750">
              <a:buClr>
                <a:schemeClr val="tx1"/>
              </a:buClr>
              <a:buFont typeface="Courier New" panose="02070309020205020404" pitchFamily="49" charset="0"/>
              <a:buChar char="o"/>
            </a:pPr>
            <a:endParaRPr lang="en-IN" dirty="0"/>
          </a:p>
          <a:p>
            <a:pPr marL="400050" indent="-285750">
              <a:buClr>
                <a:schemeClr val="tx1"/>
              </a:buClr>
              <a:buFont typeface="Courier New" panose="02070309020205020404" pitchFamily="49" charset="0"/>
              <a:buChar char="o"/>
            </a:pPr>
            <a:endParaRPr lang="en-IN" dirty="0"/>
          </a:p>
          <a:p>
            <a:pPr marL="400050" indent="-285750">
              <a:buClr>
                <a:schemeClr val="tx1"/>
              </a:buClr>
              <a:buFont typeface="Courier New" panose="02070309020205020404" pitchFamily="49" charset="0"/>
              <a:buChar char="o"/>
            </a:pPr>
            <a:endParaRPr lang="en-IN" dirty="0"/>
          </a:p>
          <a:p>
            <a:pPr marL="400050" indent="-285750">
              <a:buClr>
                <a:schemeClr val="tx1"/>
              </a:buClr>
              <a:buFont typeface="Courier New" panose="02070309020205020404" pitchFamily="49" charset="0"/>
              <a:buChar char="o"/>
            </a:pPr>
            <a:endParaRPr lang="en-IN" dirty="0"/>
          </a:p>
        </p:txBody>
      </p:sp>
    </p:spTree>
    <p:extLst>
      <p:ext uri="{BB962C8B-B14F-4D97-AF65-F5344CB8AC3E}">
        <p14:creationId xmlns:p14="http://schemas.microsoft.com/office/powerpoint/2010/main" val="34721094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F9119B-2858-4243-B0AF-6236EEBA855E}"/>
              </a:ext>
            </a:extLst>
          </p:cNvPr>
          <p:cNvSpPr>
            <a:spLocks noGrp="1"/>
          </p:cNvSpPr>
          <p:nvPr>
            <p:ph type="title"/>
          </p:nvPr>
        </p:nvSpPr>
        <p:spPr/>
        <p:txBody>
          <a:bodyPr/>
          <a:lstStyle/>
          <a:p>
            <a:r>
              <a:rPr lang="en-US" sz="1800" dirty="0">
                <a:latin typeface="Montserrat" panose="020B0604020202020204" charset="0"/>
              </a:rPr>
              <a:t>Mask R-CNN is an extension of Faster R-CNN. </a:t>
            </a:r>
            <a:endParaRPr lang="en-IN" sz="1800" dirty="0">
              <a:latin typeface="Montserrat" panose="020B0604020202020204" charset="0"/>
            </a:endParaRPr>
          </a:p>
        </p:txBody>
      </p:sp>
      <p:pic>
        <p:nvPicPr>
          <p:cNvPr id="3" name="Picture 6" descr="The overall network architecture of Mask R-CNN | Download Scientific Diagram">
            <a:extLst>
              <a:ext uri="{FF2B5EF4-FFF2-40B4-BE49-F238E27FC236}">
                <a16:creationId xmlns:a16="http://schemas.microsoft.com/office/drawing/2014/main" id="{96B68DD2-7953-4144-9AF3-E9BE13D5F1C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3875" y="298588"/>
            <a:ext cx="8096250" cy="318135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58634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B3B38AC6-48DB-449F-B090-54F2B15B4875}"/>
              </a:ext>
            </a:extLst>
          </p:cNvPr>
          <p:cNvSpPr>
            <a:spLocks noGrp="1"/>
          </p:cNvSpPr>
          <p:nvPr>
            <p:ph type="subTitle" idx="1"/>
          </p:nvPr>
        </p:nvSpPr>
        <p:spPr>
          <a:xfrm>
            <a:off x="718100" y="424070"/>
            <a:ext cx="7332300" cy="4072955"/>
          </a:xfrm>
        </p:spPr>
        <p:txBody>
          <a:bodyPr/>
          <a:lstStyle/>
          <a:p>
            <a:pPr marL="400050" indent="-285750">
              <a:buClr>
                <a:schemeClr val="tx1"/>
              </a:buClr>
              <a:buFont typeface="Courier New" panose="02070309020205020404" pitchFamily="49" charset="0"/>
              <a:buChar char="o"/>
            </a:pPr>
            <a:r>
              <a:rPr lang="en-US" dirty="0"/>
              <a:t>A pre-trained Mask RCNN model is used in our project, as it is very tedious to train this architecture by ourselves based on our current computational capabilities. </a:t>
            </a:r>
          </a:p>
          <a:p>
            <a:pPr marL="114300" indent="0">
              <a:buClr>
                <a:schemeClr val="tx1"/>
              </a:buClr>
            </a:pPr>
            <a:endParaRPr lang="en-US" dirty="0"/>
          </a:p>
          <a:p>
            <a:pPr marL="400050" indent="-285750">
              <a:buClr>
                <a:schemeClr val="tx1"/>
              </a:buClr>
              <a:buFont typeface="Courier New" panose="02070309020205020404" pitchFamily="49" charset="0"/>
              <a:buChar char="o"/>
            </a:pPr>
            <a:r>
              <a:rPr lang="en-US" dirty="0"/>
              <a:t>The pre-trained weights are trained on the </a:t>
            </a:r>
            <a:r>
              <a:rPr lang="en-US" i="1" u="sng" dirty="0"/>
              <a:t>COCO Dataset</a:t>
            </a:r>
            <a:r>
              <a:rPr lang="en-US" dirty="0"/>
              <a:t>, which consists of around 91 classes. But for our specific problem, we only need Humans as the class/mask output. Hence </a:t>
            </a:r>
            <a:r>
              <a:rPr lang="en-US" i="1" dirty="0"/>
              <a:t>using a pre-trained Mask RCNN would prove to be computationally inefficient</a:t>
            </a:r>
            <a:r>
              <a:rPr lang="en-US" dirty="0"/>
              <a:t>. </a:t>
            </a:r>
          </a:p>
          <a:p>
            <a:pPr marL="400050" indent="-285750">
              <a:buClr>
                <a:schemeClr val="tx1"/>
              </a:buClr>
              <a:buFont typeface="Courier New" panose="02070309020205020404" pitchFamily="49" charset="0"/>
              <a:buChar char="o"/>
            </a:pPr>
            <a:endParaRPr lang="en-US" dirty="0"/>
          </a:p>
          <a:p>
            <a:pPr marL="400050" indent="-285750">
              <a:buClr>
                <a:schemeClr val="tx1"/>
              </a:buClr>
              <a:buFont typeface="Courier New" panose="02070309020205020404" pitchFamily="49" charset="0"/>
              <a:buChar char="o"/>
            </a:pPr>
            <a:r>
              <a:rPr lang="en-US" dirty="0"/>
              <a:t>To tackle this problem, we employed </a:t>
            </a:r>
            <a:r>
              <a:rPr lang="en-US" i="1" u="sng" dirty="0"/>
              <a:t>Transfer Learning</a:t>
            </a:r>
            <a:r>
              <a:rPr lang="en-US" i="1" dirty="0"/>
              <a:t>,</a:t>
            </a:r>
            <a:r>
              <a:rPr lang="en-US" dirty="0"/>
              <a:t> and finetuned the pre-existing architecture to predict only humans. Transfer Learning was achieved using the </a:t>
            </a:r>
            <a:r>
              <a:rPr lang="en-US" i="1" u="sng" dirty="0"/>
              <a:t>Penn Fudan Database</a:t>
            </a:r>
            <a:r>
              <a:rPr lang="en-US" dirty="0"/>
              <a:t>, which is a pedestrian dataset. Hence our model now predicts and outputs only humans, thus reducing computation costs significantly. </a:t>
            </a:r>
            <a:endParaRPr lang="en-IN" dirty="0"/>
          </a:p>
        </p:txBody>
      </p:sp>
    </p:spTree>
    <p:extLst>
      <p:ext uri="{BB962C8B-B14F-4D97-AF65-F5344CB8AC3E}">
        <p14:creationId xmlns:p14="http://schemas.microsoft.com/office/powerpoint/2010/main" val="1972667592"/>
      </p:ext>
    </p:extLst>
  </p:cSld>
  <p:clrMapOvr>
    <a:masterClrMapping/>
  </p:clrMapOvr>
</p:sld>
</file>

<file path=ppt/theme/theme1.xml><?xml version="1.0" encoding="utf-8"?>
<a:theme xmlns:a="http://schemas.openxmlformats.org/drawingml/2006/main" name="Ellate Presentation by Slidesgo">
  <a:themeElements>
    <a:clrScheme name="Simple Light">
      <a:dk1>
        <a:srgbClr val="000000"/>
      </a:dk1>
      <a:lt1>
        <a:srgbClr val="6326EE"/>
      </a:lt1>
      <a:dk2>
        <a:srgbClr val="FFFFFF"/>
      </a:dk2>
      <a:lt2>
        <a:srgbClr val="9C9E9E"/>
      </a:lt2>
      <a:accent1>
        <a:srgbClr val="6326EE"/>
      </a:accent1>
      <a:accent2>
        <a:srgbClr val="000000"/>
      </a:accent2>
      <a:accent3>
        <a:srgbClr val="FFFFFF"/>
      </a:accent3>
      <a:accent4>
        <a:srgbClr val="6326EE"/>
      </a:accent4>
      <a:accent5>
        <a:srgbClr val="9C9E9E"/>
      </a:accent5>
      <a:accent6>
        <a:srgbClr val="6326EE"/>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EC9EFF833EA2B4E94879A8081EBF012" ma:contentTypeVersion="10" ma:contentTypeDescription="Create a new document." ma:contentTypeScope="" ma:versionID="43a26822ad1c964115387c7ab66fbac0">
  <xsd:schema xmlns:xsd="http://www.w3.org/2001/XMLSchema" xmlns:xs="http://www.w3.org/2001/XMLSchema" xmlns:p="http://schemas.microsoft.com/office/2006/metadata/properties" xmlns:ns3="1ad6a0be-219d-4fb3-bf85-b8611013eec3" xmlns:ns4="767e2e63-e9fd-4e74-920f-5d02e3769e0f" targetNamespace="http://schemas.microsoft.com/office/2006/metadata/properties" ma:root="true" ma:fieldsID="431104fff847d116f6a466af7c14fb76" ns3:_="" ns4:_="">
    <xsd:import namespace="1ad6a0be-219d-4fb3-bf85-b8611013eec3"/>
    <xsd:import namespace="767e2e63-e9fd-4e74-920f-5d02e3769e0f"/>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GenerationTime" minOccurs="0"/>
                <xsd:element ref="ns3:MediaServiceEventHashCode"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ad6a0be-219d-4fb3-bf85-b8611013eec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767e2e63-e9fd-4e74-920f-5d02e3769e0f"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0E6E3884-F349-4731-91AC-323934C5113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ad6a0be-219d-4fb3-bf85-b8611013eec3"/>
    <ds:schemaRef ds:uri="767e2e63-e9fd-4e74-920f-5d02e3769e0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5A25AA9-8DAB-437E-BD4E-A5ED65E03100}">
  <ds:schemaRefs>
    <ds:schemaRef ds:uri="http://schemas.microsoft.com/sharepoint/v3/contenttype/forms"/>
  </ds:schemaRefs>
</ds:datastoreItem>
</file>

<file path=customXml/itemProps3.xml><?xml version="1.0" encoding="utf-8"?>
<ds:datastoreItem xmlns:ds="http://schemas.openxmlformats.org/officeDocument/2006/customXml" ds:itemID="{00D5ABC9-7666-4748-B355-D8748241E9EB}">
  <ds:schemaRefs>
    <ds:schemaRef ds:uri="http://purl.org/dc/dcmitype/"/>
    <ds:schemaRef ds:uri="1ad6a0be-219d-4fb3-bf85-b8611013eec3"/>
    <ds:schemaRef ds:uri="http://purl.org/dc/elements/1.1/"/>
    <ds:schemaRef ds:uri="http://schemas.microsoft.com/office/2006/documentManagement/types"/>
    <ds:schemaRef ds:uri="http://schemas.microsoft.com/office/2006/metadata/properties"/>
    <ds:schemaRef ds:uri="http://schemas.microsoft.com/office/infopath/2007/PartnerControls"/>
    <ds:schemaRef ds:uri="767e2e63-e9fd-4e74-920f-5d02e3769e0f"/>
    <ds:schemaRef ds:uri="http://purl.org/dc/term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496</TotalTime>
  <Words>1178</Words>
  <Application>Microsoft Office PowerPoint</Application>
  <PresentationFormat>On-screen Show (16:9)</PresentationFormat>
  <Paragraphs>99</Paragraphs>
  <Slides>21</Slides>
  <Notes>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Montserrat</vt:lpstr>
      <vt:lpstr>Montserrat ExtraBold</vt:lpstr>
      <vt:lpstr>Courier New</vt:lpstr>
      <vt:lpstr>Arial</vt:lpstr>
      <vt:lpstr>Proxima Nova</vt:lpstr>
      <vt:lpstr>Ellate Presentation by Slidesgo</vt:lpstr>
      <vt:lpstr>Tailgating Detection</vt:lpstr>
      <vt:lpstr>Problem Overview</vt:lpstr>
      <vt:lpstr>Evaluation Criteria</vt:lpstr>
      <vt:lpstr>Identifying Intruder</vt:lpstr>
      <vt:lpstr>Solutions </vt:lpstr>
      <vt:lpstr>1. Segmentation</vt:lpstr>
      <vt:lpstr>PowerPoint Presentation</vt:lpstr>
      <vt:lpstr>Mask R-CNN is an extension of Faster R-CNN. </vt:lpstr>
      <vt:lpstr>PowerPoint Presentation</vt:lpstr>
      <vt:lpstr>Expected Output</vt:lpstr>
      <vt:lpstr>2. Tailgating Detection</vt:lpstr>
      <vt:lpstr>STAGE 1 - Centroid Tracking: </vt:lpstr>
      <vt:lpstr>PowerPoint Presentation</vt:lpstr>
      <vt:lpstr>STAGE 2 - Surveillance Area: </vt:lpstr>
      <vt:lpstr>PowerPoint Presentation</vt:lpstr>
      <vt:lpstr>PowerPoint Presentation</vt:lpstr>
      <vt:lpstr>The reason for listing multiple approaches is to make our product robust, as all of this can depend on the camera placement and the density of the crowd that enters. By using an optimal combination of the techniques mentioned earlier, tailgating can be successfully detected. </vt:lpstr>
      <vt:lpstr>3. Alerting Security </vt:lpstr>
      <vt:lpstr>4. Identifying Intruder</vt:lpstr>
      <vt:lpstr>Thank You</vt:lpstr>
      <vt:lpstr>The Team</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Tailgating Detection</dc:title>
  <dc:creator>Amey.R</dc:creator>
  <cp:lastModifiedBy>AMEY RAMESH RAMBATLA</cp:lastModifiedBy>
  <cp:revision>25</cp:revision>
  <dcterms:modified xsi:type="dcterms:W3CDTF">2021-05-23T11:10:11Z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0x010100AEC9EFF833EA2B4E94879A8081EBF012</vt:lpwstr>
  </property>
</Properties>
</file>